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8" r:id="rId5"/>
    <p:sldId id="260" r:id="rId6"/>
    <p:sldId id="261" r:id="rId7"/>
    <p:sldId id="259" r:id="rId8"/>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1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130425"/>
            <a:ext cx="7391400" cy="1470025"/>
          </a:xfrm>
        </p:spPr>
        <p:txBody>
          <a:bodyPr/>
          <a:lstStyle>
            <a:lvl1pPr>
              <a:defRPr b="1" spc="-150">
                <a:latin typeface="Cambria"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09800" y="3886200"/>
            <a:ext cx="6400800" cy="1752600"/>
          </a:xfrm>
        </p:spPr>
        <p:txBody>
          <a:bodyPr/>
          <a:lstStyle>
            <a:lvl1pPr marL="0" indent="0" algn="ctr">
              <a:buNone/>
              <a:defRPr b="1">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ADDC92-F8A8-4A31-9D49-1AF344620B70}"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DDC92-F8A8-4A31-9D49-1AF344620B70}"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274638"/>
            <a:ext cx="5181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DDC92-F8A8-4A31-9D49-1AF344620B70}"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x Photo Album">
    <p:spTree>
      <p:nvGrpSpPr>
        <p:cNvPr id="1" name=""/>
        <p:cNvGrpSpPr/>
        <p:nvPr/>
      </p:nvGrpSpPr>
      <p:grpSpPr>
        <a:xfrm>
          <a:off x="0" y="0"/>
          <a:ext cx="0" cy="0"/>
          <a:chOff x="0" y="0"/>
          <a:chExt cx="0" cy="0"/>
        </a:xfrm>
      </p:grpSpPr>
      <p:sp>
        <p:nvSpPr>
          <p:cNvPr id="5" name="Rectangle 4"/>
          <p:cNvSpPr/>
          <p:nvPr/>
        </p:nvSpPr>
        <p:spPr>
          <a:xfrm>
            <a:off x="1524000" y="0"/>
            <a:ext cx="7620000" cy="6858000"/>
          </a:xfrm>
          <a:prstGeom prst="rect">
            <a:avLst/>
          </a:prstGeom>
          <a:solidFill>
            <a:schemeClr val="tx1">
              <a:lumMod val="85000"/>
              <a:lumOff val="1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Picture Placeholder 6"/>
          <p:cNvSpPr>
            <a:spLocks noGrp="1"/>
          </p:cNvSpPr>
          <p:nvPr>
            <p:ph type="pic" sz="quarter" idx="10" hasCustomPrompt="1"/>
          </p:nvPr>
        </p:nvSpPr>
        <p:spPr>
          <a:xfrm>
            <a:off x="1752600" y="304800"/>
            <a:ext cx="2133600" cy="2743200"/>
          </a:xfrm>
        </p:spPr>
        <p:txBody>
          <a:bodyPr/>
          <a:lstStyle>
            <a:lvl1pPr>
              <a:buNone/>
              <a:defRPr>
                <a:solidFill>
                  <a:schemeClr val="bg1"/>
                </a:solidFill>
              </a:defRPr>
            </a:lvl1pPr>
          </a:lstStyle>
          <a:p>
            <a:r>
              <a:rPr lang="en-US" dirty="0" smtClean="0"/>
              <a:t>Picture</a:t>
            </a:r>
            <a:endParaRPr lang="en-US" dirty="0"/>
          </a:p>
        </p:txBody>
      </p:sp>
      <p:sp>
        <p:nvSpPr>
          <p:cNvPr id="8" name="Picture Placeholder 6"/>
          <p:cNvSpPr>
            <a:spLocks noGrp="1"/>
          </p:cNvSpPr>
          <p:nvPr>
            <p:ph type="pic" sz="quarter" idx="11" hasCustomPrompt="1"/>
          </p:nvPr>
        </p:nvSpPr>
        <p:spPr>
          <a:xfrm>
            <a:off x="4114800" y="304800"/>
            <a:ext cx="2133600" cy="2743200"/>
          </a:xfrm>
        </p:spPr>
        <p:txBody>
          <a:bodyPr/>
          <a:lstStyle>
            <a:lvl1pPr>
              <a:buNone/>
              <a:defRPr>
                <a:solidFill>
                  <a:schemeClr val="bg1"/>
                </a:solidFill>
              </a:defRPr>
            </a:lvl1pPr>
          </a:lstStyle>
          <a:p>
            <a:r>
              <a:rPr lang="en-US" dirty="0" smtClean="0"/>
              <a:t>Picture</a:t>
            </a:r>
            <a:endParaRPr lang="en-US" dirty="0"/>
          </a:p>
        </p:txBody>
      </p:sp>
      <p:sp>
        <p:nvSpPr>
          <p:cNvPr id="9" name="Picture Placeholder 6"/>
          <p:cNvSpPr>
            <a:spLocks noGrp="1"/>
          </p:cNvSpPr>
          <p:nvPr>
            <p:ph type="pic" sz="quarter" idx="12" hasCustomPrompt="1"/>
          </p:nvPr>
        </p:nvSpPr>
        <p:spPr>
          <a:xfrm>
            <a:off x="6477000" y="304800"/>
            <a:ext cx="2133600" cy="2743200"/>
          </a:xfrm>
        </p:spPr>
        <p:txBody>
          <a:bodyPr/>
          <a:lstStyle>
            <a:lvl1pPr>
              <a:buNone/>
              <a:defRPr>
                <a:solidFill>
                  <a:schemeClr val="bg1"/>
                </a:solidFill>
              </a:defRPr>
            </a:lvl1pPr>
          </a:lstStyle>
          <a:p>
            <a:r>
              <a:rPr lang="en-US" dirty="0" smtClean="0"/>
              <a:t>Picture</a:t>
            </a:r>
            <a:endParaRPr lang="en-US" dirty="0"/>
          </a:p>
        </p:txBody>
      </p:sp>
      <p:sp>
        <p:nvSpPr>
          <p:cNvPr id="10" name="Picture Placeholder 6"/>
          <p:cNvSpPr>
            <a:spLocks noGrp="1"/>
          </p:cNvSpPr>
          <p:nvPr>
            <p:ph type="pic" sz="quarter" idx="13" hasCustomPrompt="1"/>
          </p:nvPr>
        </p:nvSpPr>
        <p:spPr>
          <a:xfrm>
            <a:off x="1752600" y="3352800"/>
            <a:ext cx="2133600" cy="2743200"/>
          </a:xfrm>
        </p:spPr>
        <p:txBody>
          <a:bodyPr/>
          <a:lstStyle>
            <a:lvl1pPr>
              <a:buNone/>
              <a:defRPr>
                <a:solidFill>
                  <a:schemeClr val="bg1"/>
                </a:solidFill>
              </a:defRPr>
            </a:lvl1pPr>
          </a:lstStyle>
          <a:p>
            <a:r>
              <a:rPr lang="en-US" dirty="0" smtClean="0"/>
              <a:t>Picture</a:t>
            </a:r>
            <a:endParaRPr lang="en-US" dirty="0"/>
          </a:p>
        </p:txBody>
      </p:sp>
      <p:sp>
        <p:nvSpPr>
          <p:cNvPr id="11" name="Picture Placeholder 6"/>
          <p:cNvSpPr>
            <a:spLocks noGrp="1"/>
          </p:cNvSpPr>
          <p:nvPr>
            <p:ph type="pic" sz="quarter" idx="14" hasCustomPrompt="1"/>
          </p:nvPr>
        </p:nvSpPr>
        <p:spPr>
          <a:xfrm>
            <a:off x="4114800" y="3352800"/>
            <a:ext cx="2133600" cy="2743200"/>
          </a:xfrm>
        </p:spPr>
        <p:txBody>
          <a:bodyPr/>
          <a:lstStyle>
            <a:lvl1pPr>
              <a:buNone/>
              <a:defRPr>
                <a:solidFill>
                  <a:schemeClr val="bg1"/>
                </a:solidFill>
              </a:defRPr>
            </a:lvl1pPr>
          </a:lstStyle>
          <a:p>
            <a:r>
              <a:rPr lang="en-US" dirty="0" smtClean="0"/>
              <a:t>Picture</a:t>
            </a:r>
            <a:endParaRPr lang="en-US" dirty="0"/>
          </a:p>
        </p:txBody>
      </p:sp>
      <p:sp>
        <p:nvSpPr>
          <p:cNvPr id="12" name="Picture Placeholder 6"/>
          <p:cNvSpPr>
            <a:spLocks noGrp="1"/>
          </p:cNvSpPr>
          <p:nvPr>
            <p:ph type="pic" sz="quarter" idx="15" hasCustomPrompt="1"/>
          </p:nvPr>
        </p:nvSpPr>
        <p:spPr>
          <a:xfrm>
            <a:off x="6477000" y="3352800"/>
            <a:ext cx="2133600" cy="2743200"/>
          </a:xfrm>
        </p:spPr>
        <p:txBody>
          <a:bodyPr/>
          <a:lstStyle>
            <a:lvl1pPr>
              <a:buNone/>
              <a:defRPr>
                <a:solidFill>
                  <a:schemeClr val="bg1"/>
                </a:solidFill>
              </a:defRPr>
            </a:lvl1pPr>
          </a:lstStyle>
          <a:p>
            <a:r>
              <a:rPr lang="en-US" dirty="0" smtClean="0"/>
              <a:t>Picture</a:t>
            </a:r>
            <a:endParaRPr lang="en-US" dirty="0"/>
          </a:p>
        </p:txBody>
      </p:sp>
      <p:sp>
        <p:nvSpPr>
          <p:cNvPr id="16" name="Content Placeholder 15"/>
          <p:cNvSpPr>
            <a:spLocks noGrp="1"/>
          </p:cNvSpPr>
          <p:nvPr>
            <p:ph sz="quarter" idx="16" hasCustomPrompt="1"/>
          </p:nvPr>
        </p:nvSpPr>
        <p:spPr>
          <a:xfrm>
            <a:off x="1752600" y="3048000"/>
            <a:ext cx="2133600" cy="304800"/>
          </a:xfrm>
        </p:spPr>
        <p:txBody>
          <a:bodyPr>
            <a:noAutofit/>
          </a:bodyPr>
          <a:lstStyle>
            <a:lvl1pPr>
              <a:buNone/>
              <a:defRPr sz="1600">
                <a:solidFill>
                  <a:schemeClr val="bg1"/>
                </a:solidFill>
              </a:defRPr>
            </a:lvl1pPr>
          </a:lstStyle>
          <a:p>
            <a:pPr lvl="0"/>
            <a:r>
              <a:rPr lang="en-US" dirty="0" smtClean="0"/>
              <a:t>Caption</a:t>
            </a:r>
            <a:endParaRPr lang="en-US" dirty="0"/>
          </a:p>
        </p:txBody>
      </p:sp>
      <p:sp>
        <p:nvSpPr>
          <p:cNvPr id="17" name="Content Placeholder 15"/>
          <p:cNvSpPr>
            <a:spLocks noGrp="1"/>
          </p:cNvSpPr>
          <p:nvPr>
            <p:ph sz="quarter" idx="17" hasCustomPrompt="1"/>
          </p:nvPr>
        </p:nvSpPr>
        <p:spPr>
          <a:xfrm>
            <a:off x="4114800" y="3048000"/>
            <a:ext cx="2133600" cy="304800"/>
          </a:xfrm>
        </p:spPr>
        <p:txBody>
          <a:bodyPr>
            <a:noAutofit/>
          </a:bodyPr>
          <a:lstStyle>
            <a:lvl1pPr>
              <a:buNone/>
              <a:defRPr sz="1600">
                <a:solidFill>
                  <a:schemeClr val="bg1"/>
                </a:solidFill>
              </a:defRPr>
            </a:lvl1pPr>
          </a:lstStyle>
          <a:p>
            <a:pPr lvl="0"/>
            <a:r>
              <a:rPr lang="en-US" dirty="0" smtClean="0"/>
              <a:t>Caption</a:t>
            </a:r>
            <a:endParaRPr lang="en-US" dirty="0"/>
          </a:p>
        </p:txBody>
      </p:sp>
      <p:sp>
        <p:nvSpPr>
          <p:cNvPr id="18" name="Content Placeholder 15"/>
          <p:cNvSpPr>
            <a:spLocks noGrp="1"/>
          </p:cNvSpPr>
          <p:nvPr>
            <p:ph sz="quarter" idx="18" hasCustomPrompt="1"/>
          </p:nvPr>
        </p:nvSpPr>
        <p:spPr>
          <a:xfrm>
            <a:off x="6477000" y="3048000"/>
            <a:ext cx="2133600" cy="304800"/>
          </a:xfrm>
        </p:spPr>
        <p:txBody>
          <a:bodyPr>
            <a:noAutofit/>
          </a:bodyPr>
          <a:lstStyle>
            <a:lvl1pPr>
              <a:buNone/>
              <a:defRPr sz="1600">
                <a:solidFill>
                  <a:schemeClr val="bg1"/>
                </a:solidFill>
              </a:defRPr>
            </a:lvl1pPr>
          </a:lstStyle>
          <a:p>
            <a:pPr lvl="0"/>
            <a:r>
              <a:rPr lang="en-US" dirty="0" smtClean="0"/>
              <a:t>Caption</a:t>
            </a:r>
            <a:endParaRPr lang="en-US" dirty="0"/>
          </a:p>
        </p:txBody>
      </p:sp>
      <p:sp>
        <p:nvSpPr>
          <p:cNvPr id="19" name="Content Placeholder 15"/>
          <p:cNvSpPr>
            <a:spLocks noGrp="1"/>
          </p:cNvSpPr>
          <p:nvPr>
            <p:ph sz="quarter" idx="19" hasCustomPrompt="1"/>
          </p:nvPr>
        </p:nvSpPr>
        <p:spPr>
          <a:xfrm>
            <a:off x="1752600" y="6096000"/>
            <a:ext cx="2133600" cy="304800"/>
          </a:xfrm>
        </p:spPr>
        <p:txBody>
          <a:bodyPr>
            <a:noAutofit/>
          </a:bodyPr>
          <a:lstStyle>
            <a:lvl1pPr>
              <a:buNone/>
              <a:defRPr sz="1600">
                <a:solidFill>
                  <a:schemeClr val="bg1"/>
                </a:solidFill>
              </a:defRPr>
            </a:lvl1pPr>
          </a:lstStyle>
          <a:p>
            <a:pPr lvl="0"/>
            <a:r>
              <a:rPr lang="en-US" dirty="0" smtClean="0"/>
              <a:t>Caption</a:t>
            </a:r>
            <a:endParaRPr lang="en-US" dirty="0"/>
          </a:p>
        </p:txBody>
      </p:sp>
      <p:sp>
        <p:nvSpPr>
          <p:cNvPr id="20" name="Content Placeholder 15"/>
          <p:cNvSpPr>
            <a:spLocks noGrp="1"/>
          </p:cNvSpPr>
          <p:nvPr>
            <p:ph sz="quarter" idx="20" hasCustomPrompt="1"/>
          </p:nvPr>
        </p:nvSpPr>
        <p:spPr>
          <a:xfrm>
            <a:off x="4114800" y="6096000"/>
            <a:ext cx="2133600" cy="304800"/>
          </a:xfrm>
        </p:spPr>
        <p:txBody>
          <a:bodyPr>
            <a:noAutofit/>
          </a:bodyPr>
          <a:lstStyle>
            <a:lvl1pPr>
              <a:buNone/>
              <a:defRPr sz="1600">
                <a:solidFill>
                  <a:schemeClr val="bg1"/>
                </a:solidFill>
              </a:defRPr>
            </a:lvl1pPr>
          </a:lstStyle>
          <a:p>
            <a:pPr lvl="0"/>
            <a:r>
              <a:rPr lang="en-US" dirty="0" smtClean="0"/>
              <a:t>Caption</a:t>
            </a:r>
            <a:endParaRPr lang="en-US" dirty="0"/>
          </a:p>
        </p:txBody>
      </p:sp>
      <p:sp>
        <p:nvSpPr>
          <p:cNvPr id="21" name="Content Placeholder 15"/>
          <p:cNvSpPr>
            <a:spLocks noGrp="1"/>
          </p:cNvSpPr>
          <p:nvPr>
            <p:ph sz="quarter" idx="21" hasCustomPrompt="1"/>
          </p:nvPr>
        </p:nvSpPr>
        <p:spPr>
          <a:xfrm>
            <a:off x="6477000" y="6096000"/>
            <a:ext cx="2133600" cy="304800"/>
          </a:xfrm>
        </p:spPr>
        <p:txBody>
          <a:bodyPr>
            <a:noAutofit/>
          </a:bodyPr>
          <a:lstStyle>
            <a:lvl1pPr>
              <a:buNone/>
              <a:defRPr sz="1600">
                <a:solidFill>
                  <a:schemeClr val="bg1"/>
                </a:solidFill>
              </a:defRPr>
            </a:lvl1pPr>
          </a:lstStyle>
          <a:p>
            <a:pPr lvl="0"/>
            <a:r>
              <a:rPr lang="en-US" dirty="0" smtClean="0"/>
              <a:t>Caption</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DDC92-F8A8-4A31-9D49-1AF344620B70}"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4406900"/>
            <a:ext cx="689451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600200" y="2906713"/>
            <a:ext cx="6934200" cy="1500187"/>
          </a:xfrm>
        </p:spPr>
        <p:txBody>
          <a:bodyPr anchor="b">
            <a:normAutofit/>
          </a:bodyPr>
          <a:lstStyle>
            <a:lvl1pPr marL="0" indent="0">
              <a:buNone/>
              <a:defRPr sz="3200" b="1">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ADDC92-F8A8-4A31-9D49-1AF344620B70}"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ADDC92-F8A8-4A31-9D49-1AF344620B70}" type="datetimeFigureOut">
              <a:rPr lang="en-US" smtClean="0"/>
              <a:pPr/>
              <a:t>1/28/2013</a:t>
            </a:fld>
            <a:endParaRPr lang="en-US"/>
          </a:p>
        </p:txBody>
      </p:sp>
      <p:sp>
        <p:nvSpPr>
          <p:cNvPr id="6" name="Footer Placeholder 5"/>
          <p:cNvSpPr>
            <a:spLocks noGrp="1"/>
          </p:cNvSpPr>
          <p:nvPr>
            <p:ph type="ftr" sz="quarter" idx="11"/>
          </p:nvPr>
        </p:nvSpPr>
        <p:spPr/>
        <p:txBody>
          <a:bodyPr/>
          <a:lstStyle/>
          <a:p>
            <a:endParaRPr lang="en-US"/>
          </a:p>
        </p:txBody>
      </p:sp>
      <p:sp>
        <p:nvSpPr>
          <p:cNvPr id="9" name="Content Placeholder 2"/>
          <p:cNvSpPr>
            <a:spLocks noGrp="1"/>
          </p:cNvSpPr>
          <p:nvPr>
            <p:ph sz="half" idx="12"/>
          </p:nvPr>
        </p:nvSpPr>
        <p:spPr>
          <a:xfrm>
            <a:off x="5257800"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88592" y="1524000"/>
            <a:ext cx="3429000" cy="639762"/>
          </a:xfrm>
        </p:spPr>
        <p:txBody>
          <a:bodyPr anchor="b">
            <a:normAutofit/>
          </a:bodyPr>
          <a:lstStyle>
            <a:lvl1pPr marL="0" indent="0">
              <a:buNone/>
              <a:defRPr sz="2200" b="1" spc="-15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76400" y="2174875"/>
            <a:ext cx="3429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ADDC92-F8A8-4A31-9D49-1AF344620B70}" type="datetimeFigureOut">
              <a:rPr lang="en-US" smtClean="0"/>
              <a:pPr/>
              <a:t>1/28/2013</a:t>
            </a:fld>
            <a:endParaRPr lang="en-US"/>
          </a:p>
        </p:txBody>
      </p:sp>
      <p:sp>
        <p:nvSpPr>
          <p:cNvPr id="8" name="Footer Placeholder 7"/>
          <p:cNvSpPr>
            <a:spLocks noGrp="1"/>
          </p:cNvSpPr>
          <p:nvPr>
            <p:ph type="ftr" sz="quarter" idx="11"/>
          </p:nvPr>
        </p:nvSpPr>
        <p:spPr/>
        <p:txBody>
          <a:bodyPr/>
          <a:lstStyle/>
          <a:p>
            <a:endParaRPr lang="en-US"/>
          </a:p>
        </p:txBody>
      </p:sp>
      <p:sp>
        <p:nvSpPr>
          <p:cNvPr id="10" name="Text Placeholder 2"/>
          <p:cNvSpPr>
            <a:spLocks noGrp="1"/>
          </p:cNvSpPr>
          <p:nvPr>
            <p:ph type="body" idx="12"/>
          </p:nvPr>
        </p:nvSpPr>
        <p:spPr>
          <a:xfrm>
            <a:off x="5257800" y="1524000"/>
            <a:ext cx="3429000" cy="639762"/>
          </a:xfrm>
        </p:spPr>
        <p:txBody>
          <a:bodyPr anchor="b">
            <a:normAutofit/>
          </a:bodyPr>
          <a:lstStyle>
            <a:lvl1pPr marL="0" indent="0">
              <a:buNone/>
              <a:defRPr sz="2200" b="1" spc="-15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3"/>
          <p:cNvSpPr>
            <a:spLocks noGrp="1"/>
          </p:cNvSpPr>
          <p:nvPr>
            <p:ph sz="half" idx="13"/>
          </p:nvPr>
        </p:nvSpPr>
        <p:spPr>
          <a:xfrm>
            <a:off x="5245608" y="2174875"/>
            <a:ext cx="3429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ADDC92-F8A8-4A31-9D49-1AF344620B70}" type="datetimeFigureOut">
              <a:rPr lang="en-US" smtClean="0"/>
              <a:pPr/>
              <a:t>1/28/2013</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DDC92-F8A8-4A31-9D49-1AF344620B70}" type="datetimeFigureOut">
              <a:rPr lang="en-US" smtClean="0"/>
              <a:pPr/>
              <a:t>1/28/2013</a:t>
            </a:fld>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9887"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800600" y="273050"/>
            <a:ext cx="3886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39887" y="1435100"/>
            <a:ext cx="3008313" cy="4691063"/>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DDC92-F8A8-4A31-9D49-1AF344620B70}" type="datetimeFigureOut">
              <a:rPr lang="en-US" smtClean="0"/>
              <a:pPr/>
              <a:t>1/28/2013</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DDC92-F8A8-4A31-9D49-1AF344620B70}" type="datetimeFigureOut">
              <a:rPr lang="en-US" smtClean="0"/>
              <a:pPr/>
              <a:t>1/28/2013</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274638"/>
            <a:ext cx="70104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76400" y="1600200"/>
            <a:ext cx="7010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l">
              <a:defRPr sz="1400" b="1">
                <a:solidFill>
                  <a:schemeClr val="tx1">
                    <a:lumMod val="85000"/>
                    <a:lumOff val="15000"/>
                  </a:schemeClr>
                </a:solidFill>
              </a:defRPr>
            </a:lvl1pPr>
          </a:lstStyle>
          <a:p>
            <a:fld id="{B1ADDC92-F8A8-4A31-9D49-1AF344620B70}" type="datetimeFigureOut">
              <a:rPr lang="en-US" smtClean="0"/>
              <a:pPr/>
              <a:t>1/28/2013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b="1">
                <a:solidFill>
                  <a:schemeClr val="tx1">
                    <a:lumMod val="85000"/>
                    <a:lumOff val="1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b="1" kern="1200" cap="small" spc="-150" baseline="0">
          <a:solidFill>
            <a:schemeClr val="tx1"/>
          </a:solidFill>
          <a:effectLst>
            <a:outerShdw blurRad="38100" dist="38100" dir="2700000" algn="tl">
              <a:srgbClr val="000000">
                <a:alpha val="43137"/>
              </a:srgbClr>
            </a:outerShdw>
          </a:effectLst>
          <a:latin typeface="Cambria" pitchFamily="18" charset="0"/>
          <a:ea typeface="+mj-ea"/>
          <a:cs typeface="+mj-cs"/>
        </a:defRPr>
      </a:lvl1pPr>
    </p:titleStyle>
    <p:bodyStyle>
      <a:lvl1pPr marL="342900" indent="-342900" algn="l" defTabSz="914400" rtl="0" eaLnBrk="1" latinLnBrk="0" hangingPunct="1">
        <a:spcBef>
          <a:spcPct val="20000"/>
        </a:spcBef>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Scale of Geologic Time:</a:t>
            </a:r>
            <a:br>
              <a:rPr lang="en-US" dirty="0" smtClean="0"/>
            </a:br>
            <a:r>
              <a:rPr lang="en-US" sz="2400" dirty="0" smtClean="0"/>
              <a:t>A Scientific Chart</a:t>
            </a:r>
            <a:endParaRPr lang="en-US" sz="2400" dirty="0"/>
          </a:p>
        </p:txBody>
      </p:sp>
      <p:sp>
        <p:nvSpPr>
          <p:cNvPr id="3" name="Subtitle 2"/>
          <p:cNvSpPr>
            <a:spLocks noGrp="1"/>
          </p:cNvSpPr>
          <p:nvPr>
            <p:ph type="subTitle" idx="1"/>
          </p:nvPr>
        </p:nvSpPr>
        <p:spPr/>
        <p:txBody>
          <a:bodyPr/>
          <a:lstStyle/>
          <a:p>
            <a:r>
              <a:rPr lang="en-US" dirty="0" smtClean="0"/>
              <a:t>Concept:  Visual Media</a:t>
            </a:r>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smtClean="0"/>
              <a:t>Essential Question</a:t>
            </a:r>
            <a:endParaRPr lang="en-US" dirty="0"/>
          </a:p>
        </p:txBody>
      </p:sp>
      <p:sp>
        <p:nvSpPr>
          <p:cNvPr id="10" name="Content Placeholder 9"/>
          <p:cNvSpPr>
            <a:spLocks noGrp="1"/>
          </p:cNvSpPr>
          <p:nvPr>
            <p:ph idx="1"/>
          </p:nvPr>
        </p:nvSpPr>
        <p:spPr>
          <a:ln>
            <a:solidFill>
              <a:schemeClr val="bg1"/>
            </a:solidFill>
          </a:ln>
        </p:spPr>
        <p:txBody>
          <a:bodyPr>
            <a:normAutofit fontScale="92500"/>
          </a:bodyPr>
          <a:lstStyle/>
          <a:p>
            <a:pPr marL="0" indent="0" algn="ctr">
              <a:buNone/>
            </a:pPr>
            <a:r>
              <a:rPr lang="en-US" dirty="0" smtClean="0">
                <a:solidFill>
                  <a:schemeClr val="accent6">
                    <a:lumMod val="75000"/>
                  </a:schemeClr>
                </a:solidFill>
              </a:rPr>
              <a:t>How do visual media use literary elements to present information?</a:t>
            </a:r>
          </a:p>
          <a:p>
            <a:pPr marL="0" indent="0" algn="ctr">
              <a:buNone/>
            </a:pPr>
            <a:endParaRPr lang="en-US" dirty="0" smtClean="0"/>
          </a:p>
          <a:p>
            <a:pPr marL="0" indent="0" algn="ctr">
              <a:buNone/>
            </a:pPr>
            <a:r>
              <a:rPr lang="en-US" dirty="0" smtClean="0"/>
              <a:t>Visual media present data in the form of charts and graphs to allow readers to see and analyze large amounts of information.  This form of media encourages readers to draw conclusions and make inferences when limited details are available.</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dissolve">
                                      <p:cBhvr>
                                        <p:cTn id="1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Visual Media</a:t>
            </a:r>
            <a:endParaRPr lang="en-US" dirty="0"/>
          </a:p>
        </p:txBody>
      </p:sp>
      <p:sp>
        <p:nvSpPr>
          <p:cNvPr id="3" name="Content Placeholder 2"/>
          <p:cNvSpPr>
            <a:spLocks noGrp="1"/>
          </p:cNvSpPr>
          <p:nvPr>
            <p:ph idx="1"/>
          </p:nvPr>
        </p:nvSpPr>
        <p:spPr/>
        <p:txBody>
          <a:bodyPr/>
          <a:lstStyle/>
          <a:p>
            <a:pPr marL="0" indent="0" algn="ctr">
              <a:buNone/>
            </a:pPr>
            <a:r>
              <a:rPr lang="en-US" dirty="0" smtClean="0"/>
              <a:t>Photographs</a:t>
            </a:r>
          </a:p>
          <a:p>
            <a:pPr marL="0" indent="0" algn="ctr">
              <a:buNone/>
            </a:pPr>
            <a:r>
              <a:rPr lang="en-US" dirty="0" smtClean="0"/>
              <a:t>Illustrations </a:t>
            </a:r>
          </a:p>
          <a:p>
            <a:pPr marL="0" indent="0" algn="ctr">
              <a:buNone/>
            </a:pPr>
            <a:r>
              <a:rPr lang="en-US" dirty="0" smtClean="0"/>
              <a:t>Charts</a:t>
            </a:r>
          </a:p>
          <a:p>
            <a:pPr marL="0" indent="0" algn="ctr">
              <a:buNone/>
            </a:pPr>
            <a:r>
              <a:rPr lang="en-US" dirty="0" smtClean="0"/>
              <a:t>Graphs</a:t>
            </a:r>
          </a:p>
          <a:p>
            <a:pPr marL="0" indent="0" algn="ctr">
              <a:buNone/>
            </a:pPr>
            <a:r>
              <a:rPr lang="en-US" dirty="0" smtClean="0"/>
              <a:t>Diagrams</a:t>
            </a:r>
          </a:p>
          <a:p>
            <a:pPr marL="0" indent="0" algn="ctr">
              <a:buNone/>
            </a:pPr>
            <a:r>
              <a:rPr lang="en-US" dirty="0" smtClean="0"/>
              <a:t>Maps </a:t>
            </a:r>
          </a:p>
          <a:p>
            <a:pPr marL="0" indent="0" algn="ctr">
              <a:buNone/>
            </a:pPr>
            <a:r>
              <a:rPr lang="en-US" dirty="0" smtClean="0"/>
              <a:t>Time Lines</a:t>
            </a:r>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 Conclusions</a:t>
            </a:r>
            <a:endParaRPr lang="en-US" dirty="0"/>
          </a:p>
        </p:txBody>
      </p:sp>
      <p:sp>
        <p:nvSpPr>
          <p:cNvPr id="3" name="Content Placeholder 2"/>
          <p:cNvSpPr>
            <a:spLocks noGrp="1"/>
          </p:cNvSpPr>
          <p:nvPr>
            <p:ph idx="1"/>
          </p:nvPr>
        </p:nvSpPr>
        <p:spPr/>
        <p:txBody>
          <a:bodyPr/>
          <a:lstStyle/>
          <a:p>
            <a:pPr marL="0" indent="0" algn="ctr">
              <a:buNone/>
            </a:pPr>
            <a:r>
              <a:rPr lang="en-US" dirty="0" smtClean="0"/>
              <a:t>When looking at a diagram or chart, readers must draw conclusions based on the limited details presented.</a:t>
            </a:r>
          </a:p>
          <a:p>
            <a:pPr marL="0" indent="0" algn="ctr">
              <a:buNone/>
            </a:pPr>
            <a:endParaRPr lang="en-US" dirty="0" smtClean="0"/>
          </a:p>
          <a:p>
            <a:pPr marL="0" indent="0" algn="ctr">
              <a:buNone/>
            </a:pPr>
            <a:r>
              <a:rPr lang="en-US" dirty="0" smtClean="0"/>
              <a:t>Look at the chart on page 408.</a:t>
            </a:r>
          </a:p>
          <a:p>
            <a:pPr marL="0" indent="0" algn="ctr">
              <a:buNone/>
            </a:pPr>
            <a:endParaRPr lang="en-US" dirty="0" smtClean="0"/>
          </a:p>
          <a:p>
            <a:pPr marL="0" indent="0" algn="ctr">
              <a:buNone/>
            </a:pPr>
            <a:r>
              <a:rPr lang="en-US" dirty="0" smtClean="0"/>
              <a:t>Do you know anything about the eras? </a:t>
            </a:r>
          </a:p>
          <a:p>
            <a:pPr marL="0" indent="0" algn="ctr">
              <a:buNone/>
            </a:pPr>
            <a:r>
              <a:rPr lang="en-US" dirty="0" smtClean="0"/>
              <a:t>How is time divided?</a:t>
            </a:r>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Hints</a:t>
            </a:r>
            <a:endParaRPr lang="en-US" dirty="0"/>
          </a:p>
        </p:txBody>
      </p:sp>
      <p:pic>
        <p:nvPicPr>
          <p:cNvPr id="1026" name="Picture 2" descr="http://t1.gstatic.com/images?q=tbn:ANd9GcS0i9dfGIOMz-8Z2E1HSN_kYiJgBLfU1279WL3ptGkhGa7-oXP5"/>
          <p:cNvPicPr>
            <a:picLocks noChangeAspect="1" noChangeArrowheads="1"/>
          </p:cNvPicPr>
          <p:nvPr/>
        </p:nvPicPr>
        <p:blipFill>
          <a:blip r:embed="rId3" cstate="print"/>
          <a:srcRect/>
          <a:stretch>
            <a:fillRect/>
          </a:stretch>
        </p:blipFill>
        <p:spPr bwMode="auto">
          <a:xfrm>
            <a:off x="1447800" y="990600"/>
            <a:ext cx="1838325" cy="2495550"/>
          </a:xfrm>
          <a:prstGeom prst="rect">
            <a:avLst/>
          </a:prstGeom>
          <a:noFill/>
        </p:spPr>
      </p:pic>
      <p:sp>
        <p:nvSpPr>
          <p:cNvPr id="1028" name="AutoShape 4" descr="data:image/jpg;base64,/9j/4AAQSkZJRgABAQAAAQABAAD/2wCEAAkGBhQSERQUExQWFRUWGBcYGBgYGBwdGxgbGxgcGBcgGhcXHCYeGB0jGxoXIC8gIycpLSwuGB8xNTAqNSYrLCkBCQoKDgwOGg8PGiwkHCQpLCwsLCopLCwsLCwpLCwsKSwsKSwpLCkpLCkpKSksKSksKSwsLCwsLCwsKSwsLCwpLP/AABEIALMA8AMBIgACEQEDEQH/xAAbAAABBQEBAAAAAAAAAAAAAAAFAAIDBAYBB//EAD8QAAIBAgQEBAQDBgQGAwEAAAECEQADBBIhMQVBUWEGEyJxMoGRoRRCsSNSYsHR8AdyguEVM0NTsvEkkrOi/8QAGQEAAwEBAQAAAAAAAAAAAAAAAgMEAQAF/8QAKxEAAgICAgIBBAAGAwAAAAAAAAECEQMhEjEEQVETIjJhFCMzcYGRocHw/9oADAMBAAIRAxEAPwAlbxQaGB9OUn31IH/iantNIBE660J4QcyKo/LbtrHfVR89DTuNXLoJt2ripdGuQIHyjlnY6AkAmBNeDGScqKeGrDSmrFugHhfjBxIdYh7WTNr8WcSrAaQDrpR9KOarTBQ9ZpwpUhSapmnQa6GiuO457UPXiDXC3lRlXdz7SYHMCmcqQyEHN0Es1KguM4gLTSWKlbfmwSMlxQ2Vxl6xJBBkERGtF7V0MAVYEMAykbMCJUj3EUDtqzZ43Dskmu0ya7WxdAEgNOmo66rVhqJAtOYVGGrrPQezbO09WqOKeDRvSBOtXCtSAaTypFNJ5VikcMUVKBOnM/amoJIiprVuN96FyCSOPh/pTcsVbHKa44BH96Uv6rumFxIcMpJ5d6uL70y3binR1pMnyYSHESaXl0kETrXVvCaW18GjiKguGrNx6r+YPlWJHHm/hP0q9w6QRl7RIY/ePnVTiXFws2bHqd5V3G8EGQs7mNzTOC8PL2xmJFtvUAD8WpjXprVziGCsIuVrVlm5+YxA7er8hr0qjHJyfsTdqkO4Nwm6jNcKXFzLbT0eWAq21yqMmYkxO+9aC0f750A8NYywb2W2XsPB9Hn57T9QoPPnWxeyCCYM/wB/Wty5GpUwYwsp0pqz+GIHLb71BdXLPYSf50HNPo3jRQxjyckE6HN0/hH6n2FD8Zj0w7WyxICFhAG4dSpJkxCmNTptTLvEltrcuOQJPmb7oQRPaMoHaR1qPwxh/wAQhxN9BNz0opnRFlTK7FiZ17CiUHK2+j0bWDH+2T4lrSI5OHZrkEGRIgmZH5Y13HWoPBd66Uuq/wACZFtiQQPiJgjUCMunejJ4QoChC9vKIGRiBHsZpcL4OmHQrbzeti7FiSWY6TPsIoo/bFpkuXIp1RdAroNcU0hWLoQdBpwNcinL3rn0bR0U8imlaVAdR0tUtu0dO+1K3eygiATSTFFQBp/Shds5dl1UGUDlTHtwsTtzquMSY3+1NDGhjF9sIfaJnTX2q6zbTVK28Gac10n35R3rZRtmplyKUD+tVhdPWum5/vSvpWbZZ8wbfSoblw9aizUiZpix0ZZ3NUgAkGDI27VHmpZ66UdG2SAzUWLvBFLEwBzpxcDUkAdToO2vesh4t4/nIsrtmhyOS6g6jcHXXkRXRhukDJlBuI3UdVfDPaDJ+yDZDIQCRKEgMEjSrFjBW73qzsw0jKcsewA37neqnjbHNbs4a4GzXbTqZAgMxskvp0JQadKjx4bC3Ev4ZS9m6MxsjcrlLkJ3ykso/gIqqOO6lW2Kb1QX/wCFflY+YmnxgZlYcw4E/wA6J2XKiAToB7/Wm4LGrctqywyOFZG6g67/AN61HZveph0c/wBK6XwzeglaxAykGZJ3ntVfGKMjBZJho/8ArpXFWpfJIgga/wBOtIaSkMt0eS+I8dmt2tD6UN2DzVwCuh3GoHyPSvUeD4EJbs2+S2bYHY5ATMdya808a4bIzJ/21ZVO58p3LAa9mI/01t/CXFfMwllgxLIq235kFNBPuAKtyx/kpx6Dyz5Sth44Rh3pXbGXSdat4bGgzOmvOlirQgNy2Ec689SalTMpNFECugUmp1tZMc6ob0AkOVaSrXYp9q2TsKUmqNGrXas2sLpqKhvJBoOdypG0NrhpEV1Uk6Uy6Bo5Xc1SLa1g/aunDeqKzkvZ2yMGnqant4eN9TVdiATHKujJM1qiWa6pG1CsfxYIGA+JYJHuJEdRQhfEThspjYneZ1nQjbnRdmKzWilWWxPHGzKAYOUNG+sEx32pmG8VMkC4NGynN0k+rN0AFZt7SNNU1NBqg3FlCBpBIfIfvqOo2q9bMge1E5Lo2iDimB860VEZpUrmnLIOsgb6VhOLYK7b0u2XyKoPmWssHMwX1OxGzEDvW14jxMW9pZlIJUb5dzHy/SsJxy/exNoJcfKAGeBC5w0T0HpZVOvehxtOQqaNDxbgpv8A4dSJQXkd+XoFu4p16+oVaw3AG/CWrJeLlq3aCuuuW5bjIyyOUR3GYc6u4W9IOmp+nTblVq36F9hWTzTilEYoLshw3CLdtWW2MoZ3cDkC5zHKNgJmBymgnDbk3Lw0yC62UalgSAXk9J26UU4ljcttjtAJHy2rP+HFl7pL7QuTnrFzNqN/URW4+TVtnTr0anC4cMNZ33q+E1obhEMmPv07CiSnap8zfIOPRjP8RPDwuW1vqP8AlrkuAblCxIb/AEmZ7HtWF8P8XuYO5+8CBmXk6iFBA9q9scggiARsQeY5j5ivM/F/g44f9pblrE6fvWp2DdVJ2b5GvQ8LMmvpT6N4pms4XxqxiR+zcBuaEjMP9PMdxNXQYG/OI10+VeR4RAHGYTvqJHzBGo+VarheLuEwl5uZK3fUI5Q3xd6bl8dRdp6Cjic/xNxZAYHl3q7g7YAP69azOF4+yCXt5hzNr1wAdTk+MDvrRjhfFLd4MbVxLnRUYE6fw6EfOvPyRlT+DnjcPyQXe0OgpgPKm2bpaegP39qlcRvUm+jkNLgbmqVy6CSaueRmMTtUJwUEnUj++lFGSi9mSRVzzUtu3BBOvtUd5QNQedOwhOYdJqlu42gEW7jaSN6jtqQ0ke1Wck0wCKmjKgmMF3kwih+MxQWT+Ug7VcupNAPFCstowV0BIBmZ+Q0qiOtgyM9j+KNedkBgMwKkCCBEr78xT2wVtFZywDEbkxE6mRtvqOlQ8PxDsJygaEcwZOkCdqs28IC2TRmWDlicsyNY3JgjtTm60tC1shvXAyZpU5Ao07c56mm3VUm276BmgW2+IiQFJHKTOnSmOkGCMqk6KOZAnSlcwBdxAJPp1BLNBgLKxAlpGnILW6+TWOXjJtuUKKchFsAaKuozHTc66VsuGcXR03nKuYnkBrE968/W4qsM2XKCzFpOdtAIzRGh1iOVS4TiqEFArwYbJIg5W3MxEa6a0z6aa0jFKjWeIxKotsHzHcHMFMwqkwDtrzmsPxPGLbuLD3HJcjKAp0gaBgIg6kzoY20r062U8uM65IIkNpzG/cCsBxngFtbpuXsRZtKGPpQGWAyj0oRoRp/ZpWNLnTBmbYW46+9Su2lNsHTX5V02+lTPvY9FPH4cOpGUMYIEnQTzP3rF8E4q64hyBKppcQD1OomGjmQCDK66RrpW14ljhZQs0DpJjNpsNNTXmlziRTEtiMMHtBhLDcA5ioBndWXeqsC5Ji5PZ6vhMSpUETB7QanD6bmT9qAeHOKnEW85QJGkCYJAEle2tFyN6ROFOg4y0WmuioxiBsRoZkGCD2g7z0qrcNJ7oI29utGoI1sz/G/Btq4S9lhbbcoB6J7RqvttWYxnDLuHJLA/C3rWSpDQDrGlejW1HSmhIqiOaUdPYcMko7Rh+FceyuC0RpqNgAQN+wB+tZ5rbWXAkiIKOrHUHXRl5iYivRcd4YsXpIQI/wC8mnzI2P0rH8Z8P3LEhvUjGLbjYHTRhsjHbvVOPJBt0Pll+qq9mm8P+K75tliy3gsKysMt0cgcw0b3itTheO270CYO2VtCD9YNeOYPHPYcOm43HUc5FbYKriV2IBHedvY96lz+NFbSG4sUcsa6aNnekHRo+f0pl/Et1I061mbfE7tvSfNUaFXkMNNkcfF7EVzFeLMsfsoO3qaf/EVKsTv5Ez8ecX+g8Gp4rJXOOXmUsbpX4oRFAiNtdTtUFrjV6dLzkSBqAZ0kwI03p8cMmLWCTN/ZxZ2J+9SDGCTP3rBDjV/JrcMzqcgjfaI1051bwXH7pA0t3PaUYfLUH6Vv8I6sZ/D5K0a5sZPIdqocRQlD1jTrPKKoYbjtsmHzWzMesafIiiJxKt8LBv8AKQffalzhx+2ieUJR00ZyxbEshzBxqeczz7Ck+MCsqJu0iRoSBudOU86KNwxmuBwAo0AVTuYIzN8idO9Q8S4JmJymWgFiAB6dd2iFQdqDVgKIJx9v/lHTIpIaP3SIJ/zRz7UI8l0dhJAEbGCQDIKknUbGOwovi8QcwTQaMQeUBSdOsKJqPEMQChTOLazO5UEAiD9o7U6NpUC42CcUC7HPkmVOdZQgBYIyzlIO/vNV7NgW3DHly0EiRmHLdZHzooeGM90oVDA7OI1IGkEaHTnTcfwfy2tq4Gd8xLfvAAQTPQyPanRmloGqI+I4/wA17S5StsFgEAZRrLBnWTJ1HWKocQabrE6uzgndoCkETMxm0Ed6sNcbKHH5VMDLAOYgRruNdu1Q/jcyXc0oWVmlBpoM0NGoMZYHvXQ70KZ6hkimYlmCnIJMaD32pmAxHmWbT8ntWXnqWtqT981V8JimbEYq3/2xhog8ntv05SJ17157h2vgp5GX47w/GXLyuVEbeicqxJJbNsI7is3jAYuLZZGTKuZD6WkkEkCfUDG471svFN67eBtWi4k5CD6c8iCI6bGax2G4Vet49Ue0GKoC65gS1sN5bRBEmJIA6CvQ8ZKUd+hco0zReDcTa8303b6llEW4BSZ0kgQDl02ExW3upr/Ksxg/CgDG5h7rWTnzKQJGXX0xseWp6Vq0zEeqJ5xt30P9ilZdytBwVIzfiXihsjKDBZZB3gZiCftWQxPH2zkJcaDBQEGWAgz1A796J+K5fGZQfUFy9QACSJ00JkTWZ4vbly7u4ZGBzKugBIMFucxtyqzBGOrBnJnpPhrjAxFomAGVsrD31B+YoqVEV5x4T4r5d98sywSQJgrtz0/1V6gydqi8hfTkHDaIbA1gilfwSurKyhkYQynUEdx/cVKg60/2qXl7QdHm3ibwg2Gm4hL4c7/v2ieTAbp0b61NwHiAKIpMFYX3AU5f0r0M8/p8jy71kOL+D/X5uG9LDXIIykjms/Ce1ehjz848J/7H4cv0pWxW7oaOe8e+n/uuXrAb1Eg/7f70CtcQKqytKuCxiPhkFWB6QdfnV8YuFCjooGv0pc8bjLR6yyxmXreFULBA13qO+yrAgLUd262cWxvAmf77VIuGSSbhnYk7/KtivbD1dJDs6gDodB/fzqEFWIA33kfp/Om8UuoqypjUROkA7n9K5wnCZASdzt261dCNQ5HN7osvZYDX1CdJ194qhewg0JzW2n4l0J7abctqPW3BidRtpy/907F4QMDMaD6e1QfV3TR0oRkqaKvBuL4gD9oouJqJJ/aADbXQE9jRb/iVq6Co/eAdDCsdfhynlO52FZzEJctiUaQdAR8QMbj+tRW+I2otW2VVAI9ZMMCfiOb710ocnaIJ+LF9aL2K4Y3n4BTPrDWWM7nyQpP/APZ+gq1jAiW7GJtSqugW6BE5hDQQRoQ6spB7RvVR8Y1s4ZmJuW0ui5miWW3IDGBqwgb71rMJh0VSy+pbhzzoQQ/QDQAg/rQTfGKIcmNwdM5awCAlgoGb1MBtLayF2U68qyHiTCuLpdjoiwqiCcjSWkb6RvFbJzuBpG3T5AV5zx+61zEuAShjK2cQQo3C8zNBiTuxM2kjmDvbaBhuATr025dTQni90BtDGeGYqBoCV1Mb6mrePxnk20I+KV03zZdfV15DvQzEYktazwB5qMFA55WW0B9PV8wedVY4fdyRPJo0n+G3iBmtrhmiLCMQxaJQnMoM8lhtf4oqv4Z4654vdhy64hXzZjpktZihBGhIQAAaaE1iLHEGw9xrmpRlNu4gMZkO6z0mD8qktY+yG8xlZkUsFAJEgDRYgkK4Mf6aqfjq5S9M5y6R6Z4i8W+TcCWER23eR8I1Kyx6zNec38ZdNxnkG4ssDmEn9ozMRO5gkAcoovc4rhroLyVzkLGWZyAQD/DlYa1R41fsrdVbTJ6W1D+hbgLQsPOwGpOm5rPHxqGqDd92en+FeOretBg4bMAw9OWJ0PaZBo8XEVhPB3C/w/mlmticttrdq5ntBhDA5pK5yGXQRzrUYjF5Lb3Pyosn2G9S58K5umFCWjNeMT5d1siT6Zb1CJYwPn7Vk+JFjbltYAzqAQu7aR0iBO9bXj2CKu/qILEkkiQBMDX3isHxazd1Z3LtKllWICn0qYHUc/6UzA/V9HTurIuDqwuWnzJ6IhTuUJBcAdpH1r3IYoEk8txr9B8q8p4FwIWnRrlvzBqG0aCNlYNsDMHL2PavRMPayqqqNAAAPtQ+SozZ2O0Xw+vypeZGv86q5jOhmDGhG/T++opOT/f3qZYhjkWWvCNudReZrrVDF4qPTmCtKrIiQW2An80a9pofwbipa6LZZXlCR5csFZOdwn4Mw5dQOtMUKD4SceTCfFOA2r6w415MNxpB3+IdjWB4phXwlw231AKlD1TXKQekSvY1obvid7d4g6rqYPI/ln50N8Q8RGJw+VwBcXVWHecyj+HWY6ia7Hyi99M6GXiVOG3me7ccn8rD2mMvzianxvERymOU1Bwqw/4YN8QzHO3MtJGsdAKguNGv0qqCTkevjm1C/kspa8x1NyDGscjHM9YoxYuzqe4/lQbDLGp7D25/rV+zdJHzquS+0fAJJfiIqPEYmBJO7D6VCH071Hj3AEnYHX20H6mag4K6HPouYa6HYhTrBnoADAn51HjeHqVnWT/e3Sh/A3f1tmJTMVcgRK5iF/r8xV27eJM6jbnQNVLQpVONsDWXa2GVSVUwJG6xqABzHSjvh7jWVcsALJZ0zRlAIAaToGbcgafOgVy7DT8Qkx9enaqVtvWHgGHGh1DFZInrqdu1PcFNEMmq4vo9PGIV0zIc2YaEGD231XuDWUvcIEXWZgCzkh2BmUQgzH5Jka0/D8XfRgYYiI3DNP5p0yjrRK34itXM1u5FpmzBWnNbYAwSHPwy2nqAmpeMo9Igy+O4u/Rl7vC/NssSoPpZmJMcgq6wSAo9UfKhOJxYWWNv0ofkM4BQL/8ATU/1r0O5h1sWyTGpEwJJTNpAB1mYmsj4q4Exss6oUa6zMVzemyisigHcsxEnprW48icqZJKCMC1wXbZgQw1juupri2tC2jIVBHqAKEaAwRqBJ07mp0t5TPXf3HP3IpljEFA6qgdlMgEflPQc9/tXsddCmtl22bahTckkJmgCSVJGUek+kT1O1LH4ayzE2nzDKvpKQCGUHRuUPpBH2qY3GsraRyrNchmVVGgGsF20kGmPdLZzdZADZW6IMlZdVE/xc4oF3Ya/sd4rh2tAuls27ZYSWJUF4Jttl1ylZ+HaRWi4lxLE/hvw922q222uK0h0gFARJievOKy7cZL2vLtv5hcZQGOqdVKNIdCAWDcp5RVnE3wiols3Xt5M3lu2UW2KKp9JkHWfk0UE4t0pfJ1o9A8LcTXE2Dbf1FfS3JgBBBIPxA8ivcEaTTTwX/5JzLBGH8wgayLd+RtvKkiPaKxfBOJBLwuZLhW0SM6QV9UEAruYknTXltWsx3GLd3EXMl8LOBb1bAsL5JUQJkrB01qTJjlGVoZGetkVrxYQ5mCCVGQNEgZgdSPzFhvroK0HnviMVdw6z5VpFF4Bod3ujQZgJARJ2Op9qwHhki5jrPmMoUNmyuB6iNh6iJ+U1rcPaaxw63ifMNu+xN1rgAJzXH8yGnQqska9TS80VCOu3pHRtsluYHBtKG4S7XTcCIjA22aSgCjVSBzG+XtVnD8UuIMR5pa6ttUa3cZMhYu2XI0CGKyDMbTPYOuJbiajE/h8txXA8y04Ul0OjBWIdDH60XxXGc9y3YuCLjKzXFBBCyCVEjSSBQqDhp/5GxqTSB3BuBre83E4liyJexBC5iAWS4wLErGgUQNpmiXFLa2WzKGz3beUsWLALoYCk7nQz2odgOKhMGbC+pzevhtJARgrEnuc32NGOHWBjMOrFhnRnUZTIEGFJkayI+tFlk079HUZ1MFIgb7+oDXTp96oYm0Ae/ttAg/yrX4/g4tW2ct6swC6ciRJ+cj7daE4PhyPZZ2DNc824pE+kekMkkbTqB0OhpMciezJRI/Cd8fh3swCyPcjurnMp033ihfGrBt3GIIPpVoAgHQ5h2NFsVw84U274DLmDB1MaqGEjfcZs3yIqv4ivW1ZCRIadf4YEfXNTcT/AJlr2erid4V+gTYvjXX+4miOHfSs4LwtsEOxGh6hZho9oBong8aNJ269JHPtNezw+2zsWanTDKXxpVPimJhCd8xy+wn/AGFNa/oDPMbVTx/qtk5gVh1JHfUH6gfeoZQpj8s7i0jT4BguGtLG6KT3YqNapYy9BipreJItqTBhRtHIAa/ICqTksJ2EkdTvP86kS+5sdaUUkUcR8Rkc59huaGLiIygak6j5n+QohxC8MsfmYx9aGW3BZo11j2A0MVZDo8jyJcZUgsjCTB55esDc/U61ZVlghhpAHuIk6c6q8L4fdutltpmIBY6gAcgSTpuIq7/wHEj/AKLaz8JVuUcjQvRsc9dkuFm1pZdrQ3KjUEg8lYEADoKv3sY97Nba4oCkEkIAT+YCfmZoWeH4rfyH21ECf1rn/DcQiOxs3ANMxMDcgDSZnNl1qeWPd2b9TFfRlLqBuwMT/P6ULurDSDDLKEjQ9VjpIkfOjbYbn11jtzobjPVcIbmsHvzUnuNBXpRdkGRJk68QtqSXIzALHOFmBM7tryobxt7qhHdBlvWybTQPUrNJJ7jbtVPG4FmZgqljvt21+WgrSPwnEY38OipCYez5YBESV1Yj3ZoB7VjqDu9exFuVoznDbWXK+Ry0gKRqM2+o6xyrd8K8KNet2jiT5a5RvGZukgGAN9O1aXwh4LtYbVyGMBZJ0DaF8o2EkAew3rWYBrb5jvlZtAOWhWBzMHavK8nz1tY/9lGHx3VyMhgfCmBVirAudwCYgAgbbMxOk8hFaW14XshSURVEgqImDEbHeCZ9xQbxPcHxMqpD7Fv2gmBqBtyMcqgt+PALRQiGGikneJMmpMkc2WKnFv8AZe8cEkkEOO+F7Pla6EBSrNMhkbNPPKWbUnnIGwoH484v6fKRQUdQ2UbAGIg9Jn61f4P4huXrpt3YC3hlVv3GCMQZOkN6R/7rHYrGsqLhiP29tcpVtPUDmKrO+kQOcaVV42CfJKbtrYnIlFOiXgGO/DP5h2ggjU6afl68p5Vaw/Ezc4jabVczNC6HJKsYz6ZhImeW1DMUSq5iMpDqpRtGhyeR2iKo8Mvzj8NAMi4BM6GRBH0mvRlG03+mRbVG8xnBCSxtnKDBcNJV4BC7aqwBIkcjBnSofC129bxL2nWcw9JzKBE7qYzMdhHei+EctmYzGZlA7DnVTH4VbilT8iPiXuGGqmvMhlf4SKJRUvZrFwJf4jtG/YyPlNAMHi7dp7xuRJxN5tOeqxI+f3qXgHHbh/8AjXyWuKCUuaRdQctP+oq79QJ3oDjuGNmuPqR5uXSegJMdNqWoU2m+zuw741xaXMHK6lbtqCPylsymYPMGKymGjEYdUJghQF/zCdCe8MPpVzH8Ge3YZvVqVOQfnC+piR/DpFBuDtN1ln0vJP8ADpMj5iapwJcdeirx5a309AXiqZ7QYfEO3X0nTt/KrItXLOU3FKA6rnEEg7b0Q41fkZfLVmyEMyH0vOgM8jG/ea1/D8fae1ZtO2ZvJtTnG7BADvOp3r1vquEE67EZo8Z6MI2LynbTWeUaz7Gn4u4HUkaseUxoI+/atJj8LgVzmLkJGbyxcIEmByI5HXtV0cJwgwl25aRGBR1Fwy0Gch9TaqQany5o9pA/UdUyk5DW1JMwBqdzOwJHTahloQnOWZjqZ56a+1WbKEW0zATtpoBGgnvQzG3wq6PoFgddNzpUqirpHrZJKMU/0DMZxEeaRMEiB2BJmO9N/EpbUieegG5nvypnEeEpKOrl86o9wFcptvJlRrqsZdeoNRYHCiJO+59jNVximjw3kbkzR/4fYlnxzMf+oLiwNgqrmtqORAifrXoVriSMSqkORMhdu/q2Mddq8twihRB66RI58zz0P3reY22LSgKQFgEkcwR6duREabVJ5PyHGPVhW5xJVBJYbgZR16Zj8XuKG4vxCjW2/egGJOsOOm1AMoZmc6wuUAGAMx9Uzvy1qvxTDBbSADVyWOuygBAoPdyx/wBFTqK0mza+AQPhleguJPPQGPmCV96F8VsRDDbQj/K2o/Sr+HvQTZb8svaJ5SQXWeYOjDprT76SkHSJy9/3h8pn616afFhv7kRcBvWUuE4jW3lkjlmX1KTGp3YRRS9/iVZUfsk1lo0ABHpymB3BB950iswln0lTy27jWPnuKCcRwQtsoWTKLMHZiSI0222NdLx4ZJXImeSUOjf3f8SG2e35YLGJkDKdCNRMyflWh8J8dD38rkq9xfQQYDH91TtJBMV5hZ4WrQLjOXP5SdQSpIJB5bD5VZ4dwjEKVtLeK57tpUyydWeA3UBTyHSk5PFxSi4rQcPJn7PUvF1wJYuAhB+YrILAxoS+5isRZ4shtqBDEaGYgR7jY9a0X+IV4kC0salUJgawJfMeXwk/OKxWGw1wqbpEhpVNIEWwY0H+Ye9J8bGlg38lOfJTSS9E/GsfmZFZomWIBgALEAEfm6a1YtcRt3Vy4k57tpkCsohhbLQwuR8QSAQTr6tDVR8QWKrcthiNRIGpid+U/wC1R3OKSCMiyqi6SI1AgKDA6RVkY2qRF9RuWxt/FDy7hiQTJZjLaMQJY6mNIPTSm+FcYUxuGu5S/r1A7qUG+x1EGoVxwuWrp8lNFAEEiVLbHuCQ09taueE+Jnz8OjWwqEqmfXmAFPzZR9afKNY5a/8AUJcrZv8AhGPBTL+ZSwbXaGaPqIqWx6ySIIgc+Z5fKsBjuMPYxbsNAyqHBiMwaT+hrY+GsRmwrOP+9fP2X7a15GTx+C5/JRGeyzfwgckEeiA0SQQ0GIYa9aucPW6lt18zzA7FocS0grmIeQdlA1nc1jcfxm6HEMFBzBu8AwQO386ka4UUF7rSyhvSSCA7Np2Erv1NBLDNLs1ZEa3xDce9bAy5dx6T1n27CKzFrAZboa6hyQ0gyupEDKy7EbiagwlxcrDPenMYYXT8MRB6nvVR8XctsYu3SBqPXm6ASDy/2p+HFNWkWxnOMFrQzxAwIbLqWBiI5/DqN4nXStRYt2VO9xQtoIuXeQgQtP72hNZnDcXcuFOVp01UT9YolbuyBIjvuP616VPgkTZZc58gpxjGkA+W9y4WUhELKFScuZnAEH8xXeCZFU/xNzLctKypbuGbgyzl09QX93NA945RUfmaTuO0fPfTaldsgeszsEiYmWE7aHl7a1HJJaOxy5SSaJMcMsKGYqAANATAUDXrtvUXCcAl+6xuarZTMViMzE5VGmsAZmPsKZxBvUxBKTqJ5f2KXALzreXIp/5ZzTE3NQ3pmQJMQSOopcr4Ouy/yJq0vRZ4piFt3AiqGz2zObUmTEydvhFCRhAhI0ABIPMAjl96JYrEZrgdhAYZJPIgswGwG8g9KH43FwzwRD+sg8if0psNRXz7IcjcXaL44eHXbL0/3Hfao1xJRSjEyoAUdI2+k7U7hWJJzA/CCNdzryGuwg/WrnE1UmUylTOh+IgAzoNv9qXNtun0WyxRy4lKPZWS+GVRt6TPckyQG6Vcxah7WGaRLWWHzF6799qreH8F5t4pI0BIZhoJU7iuO5/DKhIzW7lwCN4JRzHs5P3qaSXOjz6auwHxC0BDxOUH9P6fpUloZrUzrrB5Hp9RVvheF8xXWfUjLB9509jBNV8FZyPcsHaM1v8AyzBHuraexq5yv+6Gy0rBGKQgz0/Tp7iCKsYfhti6zLeOQ3APKcEaMpM5l9m0J6EVZu2ZOpOuh9wDP6fVaHKMqtJMofVHbp7imXyWnsnl+X6DOE4PnVXBzEBkaRMMGgwRqNRHMQamTCPZxFq6RmC3bJYFtAAwmAaj8GY3Levo5JUhGAGmuo+U6GtZfxalDlWSxCCQDq20/faoc05QnVWh+PDGasEeJsLcvXctlcwUnMWZQPXJGo6DrVGxwi+q+W6AIcxLZ1KhghYfCJEjTXmKMcKuJcVwSQ4d2I2OX8mgOoA015g13E8NeGyMu2jHUKSMskfmOUsB3NCptLgUyxJvmArfh+65lMhKsyn1a+klWjlvUA8KuhzeUfUIOUhjzgZNgsaUWt4V7KywdmlmZhzJY8tOUfeuvxRpygO3MwNvf509Tnf29CfoY1V9gNPDt9FCi0SubNAgRoCQe+n2oKbDI4EQVKEjWdwdq2eG41dL5SG/ihYKmdARPMGfnU+JxzAE3MqqwMZgJ0ho99Ip8cs+n7FS8eLVxM3x7h5uXnKgZgHMyYMGd/3oI071b8I439lcw4MZmFxNd8wCsAN91B0603DcXQ2ScuZ/Od4UawQuXNOylQB8qZh8QBYIKqtwEwVVQy67BwARJkfMVri3DixKx+0wVxMkXmnYCOnP1foKu8WIK4dZjLhkUweXxH9aL3kVruYgFbwVlDRILH0yG17TTb16zbuKGtAmUkrvEkAaaRtPY0nJNutGwxXFuyslmLVpwIDICO41E6e1VcJxEJdVmkoW9XPQA/aYolxnxGgDKit8USpO3P0jSOdLhl7DeWuY20bf1mJg6HUVkJPjbRZNpUoS6JvEGLtC1h7mGt2y8C4GiQoU/CUOjFjMzr6aCW8fezCSpBzMZGXJzgRy3jSiWIwAdibDK6TKqjg5CdWEDkWJYe8UYwpVUzPaC3EUglgAT9z296rxTjjhS2IyLm7BHEXNuGmAwBIywQWGuYcp1ip8FxFC6pc0tmROsiVMbDedR7UziPErj3Dc8pyTsuX0vk+GZjuasrxSx+zuXEbOM3oKxH+YjYncdhScyaStBYYfdd1QP4i7Tq2dQYDfvDlPvyoh+HdLNp1yl1VFXKddZM+y7HvQ/HYxXUgalv3Q0D2HzozheJBlFwADQZotwQWAzST3AqabaSSRRlUXK7Kdrh73W8sIQWbMrEekMxkT/CW/Wq/DvDzX0NwlUJ02J0/NPeZ+UUWtcQu5ptkPGokaqeXpGhjQgnnUOEVrRVNd1EnT07uT3InWsc5qLRO1C7FieBJYRT5hksoYmFWBJMdxAoXd8QJOS1omYQxjMevr5LWh4ngvxFsLOUFSOZkGJ9pAiehoPh/BgB9UNuACNBPw7/pXY8keP3vY5ycUo4+jQeF8EigXQWJuLIk/CMx3kcx+tQ+L3UBHEAetZ5ScrCfcgiu8UuizddbSgBCE12YqIZh0kyI5UPu8ZVpW7ZVl2gCCPbXWpFGUp80DJqqZBwAftbne3bJ9xcuAfaoeN6XCw0I1n3ST9SAflXKVVv8AP/Bi/pFHiTlbjEaEHMPcDMPuJqHE2x50RobVyf8AT8P0ilSp+P8A6JyDgbkN7jCg+34kL+mlbJrQnLGhz6f5fh+lKlXeR+Q7x+ig6DzPM/OtssCNNTZJJgaHXXWqHD8UzqrMfU2pO0mO1KlS8W47Db7CJxLEAEkiRvrzPWqlm8TceTyVfllnXrrSpVtLZ2TtFnBiXaeYWfpSxmFUWZCidN9efeuUq1HMG8RxJTyysL8eyiNiNoijvCsIl+1bN1FckLMgduW1KlRyb2Bi/JmZ4kP2/wDkFtV7KCYAoniEAUwOX8jSpVmT+mhXuRLhrYe3bza+p16SBtMb0HvOfNidASADqInoaVKkYX9wE/Qc4eIBI00G3+Yf1oyuDQzKg+9KlVD/ACKsJPawSQDG+u5+3Sp/MMb9f5UqVR+Q2VQJDdMD26VaXApdEOJGnMjl2NKlULb/AORkkq/wYe/aCtbI0PmLsew3607iNwlC0nMtu6QekARSpV6UfyR5i6YY8I32fCW2YlmO5PyFXOJ4lkNvKYm5bB22NxAftSpVJP8AqFkPwQI40YuP2e5/+twfoBQgmVE8xNKlVeL0R5Oz/9k="/>
          <p:cNvSpPr>
            <a:spLocks noChangeAspect="1" noChangeArrowheads="1"/>
          </p:cNvSpPr>
          <p:nvPr/>
        </p:nvSpPr>
        <p:spPr bwMode="auto">
          <a:xfrm>
            <a:off x="63500" y="-828675"/>
            <a:ext cx="2286000" cy="1704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jpg;base64,/9j/4AAQSkZJRgABAQAAAQABAAD/2wCEAAkGBhQSERQUExQWFRUWGBcYGBgYGBwdGxgbGxgcGBcgGhcXHCYeGB0jGxoXIC8gIycpLSwuGB8xNTAqNSYrLCkBCQoKDgwOGg8PGiwkHCQpLCwsLCopLCwsLCwpLCwsKSwsKSwpLCkpLCkpKSksKSksKSwsLCwsLCwsKSwsLCwpLP/AABEIALMA8AMBIgACEQEDEQH/xAAbAAABBQEBAAAAAAAAAAAAAAAFAAIDBAYBB//EAD8QAAIBAgQEBAQDBgQGAwEAAAECEQADBBIhMQVBUWEGEyJxMoGRoRRCsSNSYsHR8AdyguEVM0NTsvEkkrOi/8QAGQEAAwEBAQAAAAAAAAAAAAAAAgMEAQAF/8QAKxEAAgICAgIBBAAGAwAAAAAAAAECEQMhEjEEQVETIjJhFCMzcYGRocHw/9oADAMBAAIRAxEAPwAlbxQaGB9OUn31IH/iantNIBE660J4QcyKo/LbtrHfVR89DTuNXLoJt2ripdGuQIHyjlnY6AkAmBNeDGScqKeGrDSmrFugHhfjBxIdYh7WTNr8WcSrAaQDrpR9KOarTBQ9ZpwpUhSapmnQa6GiuO457UPXiDXC3lRlXdz7SYHMCmcqQyEHN0Es1KguM4gLTSWKlbfmwSMlxQ2Vxl6xJBBkERGtF7V0MAVYEMAykbMCJUj3EUDtqzZ43Dskmu0ya7WxdAEgNOmo66rVhqJAtOYVGGrrPQezbO09WqOKeDRvSBOtXCtSAaTypFNJ5VikcMUVKBOnM/amoJIiprVuN96FyCSOPh/pTcsVbHKa44BH96Uv6rumFxIcMpJ5d6uL70y3binR1pMnyYSHESaXl0kETrXVvCaW18GjiKguGrNx6r+YPlWJHHm/hP0q9w6QRl7RIY/ePnVTiXFws2bHqd5V3G8EGQs7mNzTOC8PL2xmJFtvUAD8WpjXprVziGCsIuVrVlm5+YxA7er8hr0qjHJyfsTdqkO4Nwm6jNcKXFzLbT0eWAq21yqMmYkxO+9aC0f750A8NYywb2W2XsPB9Hn57T9QoPPnWxeyCCYM/wB/Wty5GpUwYwsp0pqz+GIHLb71BdXLPYSf50HNPo3jRQxjyckE6HN0/hH6n2FD8Zj0w7WyxICFhAG4dSpJkxCmNTptTLvEltrcuOQJPmb7oQRPaMoHaR1qPwxh/wAQhxN9BNz0opnRFlTK7FiZ17CiUHK2+j0bWDH+2T4lrSI5OHZrkEGRIgmZH5Y13HWoPBd66Uuq/wACZFtiQQPiJgjUCMunejJ4QoChC9vKIGRiBHsZpcL4OmHQrbzeti7FiSWY6TPsIoo/bFpkuXIp1RdAroNcU0hWLoQdBpwNcinL3rn0bR0U8imlaVAdR0tUtu0dO+1K3eygiATSTFFQBp/Shds5dl1UGUDlTHtwsTtzquMSY3+1NDGhjF9sIfaJnTX2q6zbTVK28Gac10n35R3rZRtmplyKUD+tVhdPWum5/vSvpWbZZ8wbfSoblw9aizUiZpix0ZZ3NUgAkGDI27VHmpZ66UdG2SAzUWLvBFLEwBzpxcDUkAdToO2vesh4t4/nIsrtmhyOS6g6jcHXXkRXRhukDJlBuI3UdVfDPaDJ+yDZDIQCRKEgMEjSrFjBW73qzsw0jKcsewA37neqnjbHNbs4a4GzXbTqZAgMxskvp0JQadKjx4bC3Ev4ZS9m6MxsjcrlLkJ3ykso/gIqqOO6lW2Kb1QX/wCFflY+YmnxgZlYcw4E/wA6J2XKiAToB7/Wm4LGrctqywyOFZG6g67/AN61HZveph0c/wBK6XwzeglaxAykGZJ3ntVfGKMjBZJho/8ArpXFWpfJIgga/wBOtIaSkMt0eS+I8dmt2tD6UN2DzVwCuh3GoHyPSvUeD4EJbs2+S2bYHY5ATMdya808a4bIzJ/21ZVO58p3LAa9mI/01t/CXFfMwllgxLIq235kFNBPuAKtyx/kpx6Dyz5Sth44Rh3pXbGXSdat4bGgzOmvOlirQgNy2Ec689SalTMpNFECugUmp1tZMc6ob0AkOVaSrXYp9q2TsKUmqNGrXas2sLpqKhvJBoOdypG0NrhpEV1Uk6Uy6Bo5Xc1SLa1g/aunDeqKzkvZ2yMGnqant4eN9TVdiATHKujJM1qiWa6pG1CsfxYIGA+JYJHuJEdRQhfEThspjYneZ1nQjbnRdmKzWilWWxPHGzKAYOUNG+sEx32pmG8VMkC4NGynN0k+rN0AFZt7SNNU1NBqg3FlCBpBIfIfvqOo2q9bMge1E5Lo2iDimB860VEZpUrmnLIOsgb6VhOLYK7b0u2XyKoPmWssHMwX1OxGzEDvW14jxMW9pZlIJUb5dzHy/SsJxy/exNoJcfKAGeBC5w0T0HpZVOvehxtOQqaNDxbgpv8A4dSJQXkd+XoFu4p16+oVaw3AG/CWrJeLlq3aCuuuW5bjIyyOUR3GYc6u4W9IOmp+nTblVq36F9hWTzTilEYoLshw3CLdtWW2MoZ3cDkC5zHKNgJmBymgnDbk3Lw0yC62UalgSAXk9J26UU4ljcttjtAJHy2rP+HFl7pL7QuTnrFzNqN/URW4+TVtnTr0anC4cMNZ33q+E1obhEMmPv07CiSnap8zfIOPRjP8RPDwuW1vqP8AlrkuAblCxIb/AEmZ7HtWF8P8XuYO5+8CBmXk6iFBA9q9scggiARsQeY5j5ivM/F/g44f9pblrE6fvWp2DdVJ2b5GvQ8LMmvpT6N4pms4XxqxiR+zcBuaEjMP9PMdxNXQYG/OI10+VeR4RAHGYTvqJHzBGo+VarheLuEwl5uZK3fUI5Q3xd6bl8dRdp6Cjic/xNxZAYHl3q7g7YAP69azOF4+yCXt5hzNr1wAdTk+MDvrRjhfFLd4MbVxLnRUYE6fw6EfOvPyRlT+DnjcPyQXe0OgpgPKm2bpaegP39qlcRvUm+jkNLgbmqVy6CSaueRmMTtUJwUEnUj++lFGSi9mSRVzzUtu3BBOvtUd5QNQedOwhOYdJqlu42gEW7jaSN6jtqQ0ke1Wck0wCKmjKgmMF3kwih+MxQWT+Ug7VcupNAPFCstowV0BIBmZ+Q0qiOtgyM9j+KNedkBgMwKkCCBEr78xT2wVtFZywDEbkxE6mRtvqOlQ8PxDsJygaEcwZOkCdqs28IC2TRmWDlicsyNY3JgjtTm60tC1shvXAyZpU5Ao07c56mm3VUm276BmgW2+IiQFJHKTOnSmOkGCMqk6KOZAnSlcwBdxAJPp1BLNBgLKxAlpGnILW6+TWOXjJtuUKKchFsAaKuozHTc66VsuGcXR03nKuYnkBrE968/W4qsM2XKCzFpOdtAIzRGh1iOVS4TiqEFArwYbJIg5W3MxEa6a0z6aa0jFKjWeIxKotsHzHcHMFMwqkwDtrzmsPxPGLbuLD3HJcjKAp0gaBgIg6kzoY20r062U8uM65IIkNpzG/cCsBxngFtbpuXsRZtKGPpQGWAyj0oRoRp/ZpWNLnTBmbYW46+9Su2lNsHTX5V02+lTPvY9FPH4cOpGUMYIEnQTzP3rF8E4q64hyBKppcQD1OomGjmQCDK66RrpW14ljhZQs0DpJjNpsNNTXmlziRTEtiMMHtBhLDcA5ioBndWXeqsC5Ji5PZ6vhMSpUETB7QanD6bmT9qAeHOKnEW85QJGkCYJAEle2tFyN6ROFOg4y0WmuioxiBsRoZkGCD2g7z0qrcNJ7oI29utGoI1sz/G/Btq4S9lhbbcoB6J7RqvttWYxnDLuHJLA/C3rWSpDQDrGlejW1HSmhIqiOaUdPYcMko7Rh+FceyuC0RpqNgAQN+wB+tZ5rbWXAkiIKOrHUHXRl5iYivRcd4YsXpIQI/wC8mnzI2P0rH8Z8P3LEhvUjGLbjYHTRhsjHbvVOPJBt0Pll+qq9mm8P+K75tliy3gsKysMt0cgcw0b3itTheO270CYO2VtCD9YNeOYPHPYcOm43HUc5FbYKriV2IBHedvY96lz+NFbSG4sUcsa6aNnekHRo+f0pl/Et1I061mbfE7tvSfNUaFXkMNNkcfF7EVzFeLMsfsoO3qaf/EVKsTv5Ez8ecX+g8Gp4rJXOOXmUsbpX4oRFAiNtdTtUFrjV6dLzkSBqAZ0kwI03p8cMmLWCTN/ZxZ2J+9SDGCTP3rBDjV/JrcMzqcgjfaI1051bwXH7pA0t3PaUYfLUH6Vv8I6sZ/D5K0a5sZPIdqocRQlD1jTrPKKoYbjtsmHzWzMesafIiiJxKt8LBv8AKQffalzhx+2ieUJR00ZyxbEshzBxqeczz7Ck+MCsqJu0iRoSBudOU86KNwxmuBwAo0AVTuYIzN8idO9Q8S4JmJymWgFiAB6dd2iFQdqDVgKIJx9v/lHTIpIaP3SIJ/zRz7UI8l0dhJAEbGCQDIKknUbGOwovi8QcwTQaMQeUBSdOsKJqPEMQChTOLazO5UEAiD9o7U6NpUC42CcUC7HPkmVOdZQgBYIyzlIO/vNV7NgW3DHly0EiRmHLdZHzooeGM90oVDA7OI1IGkEaHTnTcfwfy2tq4Gd8xLfvAAQTPQyPanRmloGqI+I4/wA17S5StsFgEAZRrLBnWTJ1HWKocQabrE6uzgndoCkETMxm0Ed6sNcbKHH5VMDLAOYgRruNdu1Q/jcyXc0oWVmlBpoM0NGoMZYHvXQ70KZ6hkimYlmCnIJMaD32pmAxHmWbT8ntWXnqWtqT981V8JimbEYq3/2xhog8ntv05SJ17157h2vgp5GX47w/GXLyuVEbeicqxJJbNsI7is3jAYuLZZGTKuZD6WkkEkCfUDG471svFN67eBtWi4k5CD6c8iCI6bGax2G4Vet49Ue0GKoC65gS1sN5bRBEmJIA6CvQ8ZKUd+hco0zReDcTa8303b6llEW4BSZ0kgQDl02ExW3upr/Ksxg/CgDG5h7rWTnzKQJGXX0xseWp6Vq0zEeqJ5xt30P9ilZdytBwVIzfiXihsjKDBZZB3gZiCftWQxPH2zkJcaDBQEGWAgz1A796J+K5fGZQfUFy9QACSJ00JkTWZ4vbly7u4ZGBzKugBIMFucxtyqzBGOrBnJnpPhrjAxFomAGVsrD31B+YoqVEV5x4T4r5d98sywSQJgrtz0/1V6gydqi8hfTkHDaIbA1gilfwSurKyhkYQynUEdx/cVKg60/2qXl7QdHm3ibwg2Gm4hL4c7/v2ieTAbp0b61NwHiAKIpMFYX3AU5f0r0M8/p8jy71kOL+D/X5uG9LDXIIykjms/Ce1ehjz848J/7H4cv0pWxW7oaOe8e+n/uuXrAb1Eg/7f70CtcQKqytKuCxiPhkFWB6QdfnV8YuFCjooGv0pc8bjLR6yyxmXreFULBA13qO+yrAgLUd262cWxvAmf77VIuGSSbhnYk7/KtivbD1dJDs6gDodB/fzqEFWIA33kfp/Om8UuoqypjUROkA7n9K5wnCZASdzt261dCNQ5HN7osvZYDX1CdJ194qhewg0JzW2n4l0J7abctqPW3BidRtpy/907F4QMDMaD6e1QfV3TR0oRkqaKvBuL4gD9oouJqJJ/aADbXQE9jRb/iVq6Co/eAdDCsdfhynlO52FZzEJctiUaQdAR8QMbj+tRW+I2otW2VVAI9ZMMCfiOb710ocnaIJ+LF9aL2K4Y3n4BTPrDWWM7nyQpP/APZ+gq1jAiW7GJtSqugW6BE5hDQQRoQ6spB7RvVR8Y1s4ZmJuW0ui5miWW3IDGBqwgb71rMJh0VSy+pbhzzoQQ/QDQAg/rQTfGKIcmNwdM5awCAlgoGb1MBtLayF2U68qyHiTCuLpdjoiwqiCcjSWkb6RvFbJzuBpG3T5AV5zx+61zEuAShjK2cQQo3C8zNBiTuxM2kjmDvbaBhuATr025dTQni90BtDGeGYqBoCV1Mb6mrePxnk20I+KV03zZdfV15DvQzEYktazwB5qMFA55WW0B9PV8wedVY4fdyRPJo0n+G3iBmtrhmiLCMQxaJQnMoM8lhtf4oqv4Z4654vdhy64hXzZjpktZihBGhIQAAaaE1iLHEGw9xrmpRlNu4gMZkO6z0mD8qktY+yG8xlZkUsFAJEgDRYgkK4Mf6aqfjq5S9M5y6R6Z4i8W+TcCWER23eR8I1Kyx6zNec38ZdNxnkG4ssDmEn9ozMRO5gkAcoovc4rhroLyVzkLGWZyAQD/DlYa1R41fsrdVbTJ6W1D+hbgLQsPOwGpOm5rPHxqGqDd92en+FeOretBg4bMAw9OWJ0PaZBo8XEVhPB3C/w/mlmticttrdq5ntBhDA5pK5yGXQRzrUYjF5Lb3Pyosn2G9S58K5umFCWjNeMT5d1siT6Zb1CJYwPn7Vk+JFjbltYAzqAQu7aR0iBO9bXj2CKu/qILEkkiQBMDX3isHxazd1Z3LtKllWICn0qYHUc/6UzA/V9HTurIuDqwuWnzJ6IhTuUJBcAdpH1r3IYoEk8txr9B8q8p4FwIWnRrlvzBqG0aCNlYNsDMHL2PavRMPayqqqNAAAPtQ+SozZ2O0Xw+vypeZGv86q5jOhmDGhG/T++opOT/f3qZYhjkWWvCNudReZrrVDF4qPTmCtKrIiQW2An80a9pofwbipa6LZZXlCR5csFZOdwn4Mw5dQOtMUKD4SceTCfFOA2r6w415MNxpB3+IdjWB4phXwlw231AKlD1TXKQekSvY1obvid7d4g6rqYPI/ln50N8Q8RGJw+VwBcXVWHecyj+HWY6ia7Hyi99M6GXiVOG3me7ccn8rD2mMvzianxvERymOU1Bwqw/4YN8QzHO3MtJGsdAKguNGv0qqCTkevjm1C/kspa8x1NyDGscjHM9YoxYuzqe4/lQbDLGp7D25/rV+zdJHzquS+0fAJJfiIqPEYmBJO7D6VCH071Hj3AEnYHX20H6mag4K6HPouYa6HYhTrBnoADAn51HjeHqVnWT/e3Sh/A3f1tmJTMVcgRK5iF/r8xV27eJM6jbnQNVLQpVONsDWXa2GVSVUwJG6xqABzHSjvh7jWVcsALJZ0zRlAIAaToGbcgafOgVy7DT8Qkx9enaqVtvWHgGHGh1DFZInrqdu1PcFNEMmq4vo9PGIV0zIc2YaEGD231XuDWUvcIEXWZgCzkh2BmUQgzH5Jka0/D8XfRgYYiI3DNP5p0yjrRK34itXM1u5FpmzBWnNbYAwSHPwy2nqAmpeMo9Igy+O4u/Rl7vC/NssSoPpZmJMcgq6wSAo9UfKhOJxYWWNv0ofkM4BQL/8ATU/1r0O5h1sWyTGpEwJJTNpAB1mYmsj4q4Exss6oUa6zMVzemyisigHcsxEnprW48icqZJKCMC1wXbZgQw1juupri2tC2jIVBHqAKEaAwRqBJ07mp0t5TPXf3HP3IpljEFA6qgdlMgEflPQc9/tXsddCmtl22bahTckkJmgCSVJGUek+kT1O1LH4ayzE2nzDKvpKQCGUHRuUPpBH2qY3GsraRyrNchmVVGgGsF20kGmPdLZzdZADZW6IMlZdVE/xc4oF3Ya/sd4rh2tAuls27ZYSWJUF4Jttl1ylZ+HaRWi4lxLE/hvw922q222uK0h0gFARJievOKy7cZL2vLtv5hcZQGOqdVKNIdCAWDcp5RVnE3wiols3Xt5M3lu2UW2KKp9JkHWfk0UE4t0pfJ1o9A8LcTXE2Dbf1FfS3JgBBBIPxA8ivcEaTTTwX/5JzLBGH8wgayLd+RtvKkiPaKxfBOJBLwuZLhW0SM6QV9UEAruYknTXltWsx3GLd3EXMl8LOBb1bAsL5JUQJkrB01qTJjlGVoZGetkVrxYQ5mCCVGQNEgZgdSPzFhvroK0HnviMVdw6z5VpFF4Bod3ujQZgJARJ2Op9qwHhki5jrPmMoUNmyuB6iNh6iJ+U1rcPaaxw63ifMNu+xN1rgAJzXH8yGnQqska9TS80VCOu3pHRtsluYHBtKG4S7XTcCIjA22aSgCjVSBzG+XtVnD8UuIMR5pa6ttUa3cZMhYu2XI0CGKyDMbTPYOuJbiajE/h8txXA8y04Ul0OjBWIdDH60XxXGc9y3YuCLjKzXFBBCyCVEjSSBQqDhp/5GxqTSB3BuBre83E4liyJexBC5iAWS4wLErGgUQNpmiXFLa2WzKGz3beUsWLALoYCk7nQz2odgOKhMGbC+pzevhtJARgrEnuc32NGOHWBjMOrFhnRnUZTIEGFJkayI+tFlk079HUZ1MFIgb7+oDXTp96oYm0Ae/ttAg/yrX4/g4tW2ct6swC6ciRJ+cj7daE4PhyPZZ2DNc824pE+kekMkkbTqB0OhpMciezJRI/Cd8fh3swCyPcjurnMp033ihfGrBt3GIIPpVoAgHQ5h2NFsVw84U274DLmDB1MaqGEjfcZs3yIqv4ivW1ZCRIadf4YEfXNTcT/AJlr2erid4V+gTYvjXX+4miOHfSs4LwtsEOxGh6hZho9oBong8aNJ269JHPtNezw+2zsWanTDKXxpVPimJhCd8xy+wn/AGFNa/oDPMbVTx/qtk5gVh1JHfUH6gfeoZQpj8s7i0jT4BguGtLG6KT3YqNapYy9BipreJItqTBhRtHIAa/ICqTksJ2EkdTvP86kS+5sdaUUkUcR8Rkc59huaGLiIygak6j5n+QohxC8MsfmYx9aGW3BZo11j2A0MVZDo8jyJcZUgsjCTB55esDc/U61ZVlghhpAHuIk6c6q8L4fdutltpmIBY6gAcgSTpuIq7/wHEj/AKLaz8JVuUcjQvRsc9dkuFm1pZdrQ3KjUEg8lYEADoKv3sY97Nba4oCkEkIAT+YCfmZoWeH4rfyH21ECf1rn/DcQiOxs3ANMxMDcgDSZnNl1qeWPd2b9TFfRlLqBuwMT/P6ULurDSDDLKEjQ9VjpIkfOjbYbn11jtzobjPVcIbmsHvzUnuNBXpRdkGRJk68QtqSXIzALHOFmBM7tryobxt7qhHdBlvWybTQPUrNJJ7jbtVPG4FmZgqljvt21+WgrSPwnEY38OipCYez5YBESV1Yj3ZoB7VjqDu9exFuVoznDbWXK+Ry0gKRqM2+o6xyrd8K8KNet2jiT5a5RvGZukgGAN9O1aXwh4LtYbVyGMBZJ0DaF8o2EkAew3rWYBrb5jvlZtAOWhWBzMHavK8nz1tY/9lGHx3VyMhgfCmBVirAudwCYgAgbbMxOk8hFaW14XshSURVEgqImDEbHeCZ9xQbxPcHxMqpD7Fv2gmBqBtyMcqgt+PALRQiGGikneJMmpMkc2WKnFv8AZe8cEkkEOO+F7Pla6EBSrNMhkbNPPKWbUnnIGwoH484v6fKRQUdQ2UbAGIg9Jn61f4P4huXrpt3YC3hlVv3GCMQZOkN6R/7rHYrGsqLhiP29tcpVtPUDmKrO+kQOcaVV42CfJKbtrYnIlFOiXgGO/DP5h2ggjU6afl68p5Vaw/Ezc4jabVczNC6HJKsYz6ZhImeW1DMUSq5iMpDqpRtGhyeR2iKo8Mvzj8NAMi4BM6GRBH0mvRlG03+mRbVG8xnBCSxtnKDBcNJV4BC7aqwBIkcjBnSofC129bxL2nWcw9JzKBE7qYzMdhHei+EctmYzGZlA7DnVTH4VbilT8iPiXuGGqmvMhlf4SKJRUvZrFwJf4jtG/YyPlNAMHi7dp7xuRJxN5tOeqxI+f3qXgHHbh/8AjXyWuKCUuaRdQctP+oq79QJ3oDjuGNmuPqR5uXSegJMdNqWoU2m+zuw741xaXMHK6lbtqCPylsymYPMGKymGjEYdUJghQF/zCdCe8MPpVzH8Ge3YZvVqVOQfnC+piR/DpFBuDtN1ln0vJP8ADpMj5iapwJcdeirx5a309AXiqZ7QYfEO3X0nTt/KrItXLOU3FKA6rnEEg7b0Q41fkZfLVmyEMyH0vOgM8jG/ea1/D8fae1ZtO2ZvJtTnG7BADvOp3r1vquEE67EZo8Z6MI2LynbTWeUaz7Gn4u4HUkaseUxoI+/atJj8LgVzmLkJGbyxcIEmByI5HXtV0cJwgwl25aRGBR1Fwy0Gch9TaqQany5o9pA/UdUyk5DW1JMwBqdzOwJHTahloQnOWZjqZ56a+1WbKEW0zATtpoBGgnvQzG3wq6PoFgddNzpUqirpHrZJKMU/0DMZxEeaRMEiB2BJmO9N/EpbUieegG5nvypnEeEpKOrl86o9wFcptvJlRrqsZdeoNRYHCiJO+59jNVximjw3kbkzR/4fYlnxzMf+oLiwNgqrmtqORAifrXoVriSMSqkORMhdu/q2Mddq8twihRB66RI58zz0P3reY22LSgKQFgEkcwR6duREabVJ5PyHGPVhW5xJVBJYbgZR16Zj8XuKG4vxCjW2/egGJOsOOm1AMoZmc6wuUAGAMx9Uzvy1qvxTDBbSADVyWOuygBAoPdyx/wBFTqK0mza+AQPhleguJPPQGPmCV96F8VsRDDbQj/K2o/Sr+HvQTZb8svaJ5SQXWeYOjDprT76SkHSJy9/3h8pn616afFhv7kRcBvWUuE4jW3lkjlmX1KTGp3YRRS9/iVZUfsk1lo0ABHpymB3BB950iswln0lTy27jWPnuKCcRwQtsoWTKLMHZiSI0222NdLx4ZJXImeSUOjf3f8SG2e35YLGJkDKdCNRMyflWh8J8dD38rkq9xfQQYDH91TtJBMV5hZ4WrQLjOXP5SdQSpIJB5bD5VZ4dwjEKVtLeK57tpUyydWeA3UBTyHSk5PFxSi4rQcPJn7PUvF1wJYuAhB+YrILAxoS+5isRZ4shtqBDEaGYgR7jY9a0X+IV4kC0salUJgawJfMeXwk/OKxWGw1wqbpEhpVNIEWwY0H+Ye9J8bGlg38lOfJTSS9E/GsfmZFZomWIBgALEAEfm6a1YtcRt3Vy4k57tpkCsohhbLQwuR8QSAQTr6tDVR8QWKrcthiNRIGpid+U/wC1R3OKSCMiyqi6SI1AgKDA6RVkY2qRF9RuWxt/FDy7hiQTJZjLaMQJY6mNIPTSm+FcYUxuGu5S/r1A7qUG+x1EGoVxwuWrp8lNFAEEiVLbHuCQ09taueE+Jnz8OjWwqEqmfXmAFPzZR9afKNY5a/8AUJcrZv8AhGPBTL+ZSwbXaGaPqIqWx6ySIIgc+Z5fKsBjuMPYxbsNAyqHBiMwaT+hrY+GsRmwrOP+9fP2X7a15GTx+C5/JRGeyzfwgckEeiA0SQQ0GIYa9aucPW6lt18zzA7FocS0grmIeQdlA1nc1jcfxm6HEMFBzBu8AwQO386ka4UUF7rSyhvSSCA7Np2Erv1NBLDNLs1ZEa3xDce9bAy5dx6T1n27CKzFrAZboa6hyQ0gyupEDKy7EbiagwlxcrDPenMYYXT8MRB6nvVR8XctsYu3SBqPXm6ASDy/2p+HFNWkWxnOMFrQzxAwIbLqWBiI5/DqN4nXStRYt2VO9xQtoIuXeQgQtP72hNZnDcXcuFOVp01UT9YolbuyBIjvuP616VPgkTZZc58gpxjGkA+W9y4WUhELKFScuZnAEH8xXeCZFU/xNzLctKypbuGbgyzl09QX93NA945RUfmaTuO0fPfTaldsgeszsEiYmWE7aHl7a1HJJaOxy5SSaJMcMsKGYqAANATAUDXrtvUXCcAl+6xuarZTMViMzE5VGmsAZmPsKZxBvUxBKTqJ5f2KXALzreXIp/5ZzTE3NQ3pmQJMQSOopcr4Ouy/yJq0vRZ4piFt3AiqGz2zObUmTEydvhFCRhAhI0ABIPMAjl96JYrEZrgdhAYZJPIgswGwG8g9KH43FwzwRD+sg8if0psNRXz7IcjcXaL44eHXbL0/3Hfao1xJRSjEyoAUdI2+k7U7hWJJzA/CCNdzryGuwg/WrnE1UmUylTOh+IgAzoNv9qXNtun0WyxRy4lKPZWS+GVRt6TPckyQG6Vcxah7WGaRLWWHzF6799qreH8F5t4pI0BIZhoJU7iuO5/DKhIzW7lwCN4JRzHs5P3qaSXOjz6auwHxC0BDxOUH9P6fpUloZrUzrrB5Hp9RVvheF8xXWfUjLB9509jBNV8FZyPcsHaM1v8AyzBHuraexq5yv+6Gy0rBGKQgz0/Tp7iCKsYfhti6zLeOQ3APKcEaMpM5l9m0J6EVZu2ZOpOuh9wDP6fVaHKMqtJMofVHbp7imXyWnsnl+X6DOE4PnVXBzEBkaRMMGgwRqNRHMQamTCPZxFq6RmC3bJYFtAAwmAaj8GY3Levo5JUhGAGmuo+U6GtZfxalDlWSxCCQDq20/faoc05QnVWh+PDGasEeJsLcvXctlcwUnMWZQPXJGo6DrVGxwi+q+W6AIcxLZ1KhghYfCJEjTXmKMcKuJcVwSQ4d2I2OX8mgOoA015g13E8NeGyMu2jHUKSMskfmOUsB3NCptLgUyxJvmArfh+65lMhKsyn1a+klWjlvUA8KuhzeUfUIOUhjzgZNgsaUWt4V7KywdmlmZhzJY8tOUfeuvxRpygO3MwNvf509Tnf29CfoY1V9gNPDt9FCi0SubNAgRoCQe+n2oKbDI4EQVKEjWdwdq2eG41dL5SG/ihYKmdARPMGfnU+JxzAE3MqqwMZgJ0ho99Ip8cs+n7FS8eLVxM3x7h5uXnKgZgHMyYMGd/3oI071b8I439lcw4MZmFxNd8wCsAN91B0603DcXQ2ScuZ/Od4UawQuXNOylQB8qZh8QBYIKqtwEwVVQy67BwARJkfMVri3DixKx+0wVxMkXmnYCOnP1foKu8WIK4dZjLhkUweXxH9aL3kVruYgFbwVlDRILH0yG17TTb16zbuKGtAmUkrvEkAaaRtPY0nJNutGwxXFuyslmLVpwIDICO41E6e1VcJxEJdVmkoW9XPQA/aYolxnxGgDKit8USpO3P0jSOdLhl7DeWuY20bf1mJg6HUVkJPjbRZNpUoS6JvEGLtC1h7mGt2y8C4GiQoU/CUOjFjMzr6aCW8fezCSpBzMZGXJzgRy3jSiWIwAdibDK6TKqjg5CdWEDkWJYe8UYwpVUzPaC3EUglgAT9z296rxTjjhS2IyLm7BHEXNuGmAwBIywQWGuYcp1ip8FxFC6pc0tmROsiVMbDedR7UziPErj3Dc8pyTsuX0vk+GZjuasrxSx+zuXEbOM3oKxH+YjYncdhScyaStBYYfdd1QP4i7Tq2dQYDfvDlPvyoh+HdLNp1yl1VFXKddZM+y7HvQ/HYxXUgalv3Q0D2HzozheJBlFwADQZotwQWAzST3AqabaSSRRlUXK7Kdrh73W8sIQWbMrEekMxkT/CW/Wq/DvDzX0NwlUJ02J0/NPeZ+UUWtcQu5ptkPGokaqeXpGhjQgnnUOEVrRVNd1EnT07uT3InWsc5qLRO1C7FieBJYRT5hksoYmFWBJMdxAoXd8QJOS1omYQxjMevr5LWh4ngvxFsLOUFSOZkGJ9pAiehoPh/BgB9UNuACNBPw7/pXY8keP3vY5ycUo4+jQeF8EigXQWJuLIk/CMx3kcx+tQ+L3UBHEAetZ5ScrCfcgiu8UuizddbSgBCE12YqIZh0kyI5UPu8ZVpW7ZVl2gCCPbXWpFGUp80DJqqZBwAftbne3bJ9xcuAfaoeN6XCw0I1n3ST9SAflXKVVv8AP/Bi/pFHiTlbjEaEHMPcDMPuJqHE2x50RobVyf8AT8P0ilSp+P8A6JyDgbkN7jCg+34kL+mlbJrQnLGhz6f5fh+lKlXeR+Q7x+ig6DzPM/OtssCNNTZJJgaHXXWqHD8UzqrMfU2pO0mO1KlS8W47Db7CJxLEAEkiRvrzPWqlm8TceTyVfllnXrrSpVtLZ2TtFnBiXaeYWfpSxmFUWZCidN9efeuUq1HMG8RxJTyysL8eyiNiNoijvCsIl+1bN1FckLMgduW1KlRyb2Bi/JmZ4kP2/wDkFtV7KCYAoniEAUwOX8jSpVmT+mhXuRLhrYe3bza+p16SBtMb0HvOfNidASADqInoaVKkYX9wE/Qc4eIBI00G3+Yf1oyuDQzKg+9KlVD/ACKsJPawSQDG+u5+3Sp/MMb9f5UqVR+Q2VQJDdMD26VaXApdEOJGnMjl2NKlULb/AORkkq/wYe/aCtbI0PmLsew3607iNwlC0nMtu6QekARSpV6UfyR5i6YY8I32fCW2YlmO5PyFXOJ4lkNvKYm5bB22NxAftSpVJP8AqFkPwQI40YuP2e5/+twfoBQgmVE8xNKlVeL0R5Oz/9k="/>
          <p:cNvSpPr>
            <a:spLocks noChangeAspect="1" noChangeArrowheads="1"/>
          </p:cNvSpPr>
          <p:nvPr/>
        </p:nvSpPr>
        <p:spPr bwMode="auto">
          <a:xfrm>
            <a:off x="63500" y="-828675"/>
            <a:ext cx="2286000" cy="1704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g;base64,/9j/4AAQSkZJRgABAQAAAQABAAD/2wCEAAkGBhQSERQUExMWFRUWGR4ZGBgYGSAfHxsfHSAaISAgHB8fHyceGyIkHxsgHy8iJCcpLiwsGyAxNTAqNSYrLCkBCQoKDgwOGg8PGiokHyQ1LC8qKSosLy80LC0qLCoqLSwsLCksLCwsLCkqLiwsLCwsLCwpLCwsLCksLywsLCwsLP/AABEIALoAoAMBIgACEQEDEQH/xAAcAAADAQEBAQEBAAAAAAAAAAAEBQYDBwIBCAD/xAA9EAACAQIEBQIDBgUDAwUBAAABAhEDIQAEEjEFBiJBURNhMnGBB0KRobHBFCNS0fAVYvEzcuFDU4KSsiT/xAAZAQADAQEBAAAAAAAAAAAAAAACAwQBAAX/xAAvEQACAgEDAgQFBAIDAAAAAAABAgARAxIhMUFRBBNh8CKBkaHBMnGx0RTxI1KS/9oADAMBAAIRAxEAPwBV9mCClTzWZNMsV0U0IEmTJIH0AJPjH3N58U2q1qrEVXaASbAHwLCP0HnBPK1dqfCVkAK9apciZsPi9rRsScS3F88rgVKovcKgMQPJtsYsMeEV1+IY16Ss8ASgp8p0M11iu5qE9Yhe25HYAe98G8F5OFNwRmTAMEoLfKRMW7YgMhxipTaW7REjt4+UY6Ry9zCK0dSq7TYdwNhb2vHYCTgM4zYRsbH7RRAupY0eBuyKtOqQBaVMj/L7e2AKnA8z/MDENSAssSx8x22xvwbNayxpMadenPqUzNwSYaNjPt7fLDrL8x6uhx6bzHsfkf29sCmPC9B10k9eh9+zBJYDYxLQEAyBYSAsqQItaca0OJCdBZlP3Q9wfPuDt+ONuN8eytEM1Q6qiC2kXv2nY7RiaPMuVzIJIMawFI+KDEsRFon64YmBsbEh79+nX7RTZARxKuhlmAJK/Ig7/Q3GGGWy0kOBYbnE9wTidIqaa5wPpuBU6WAvMA7gAfTD/lvO0KgJo11q+dJ2+Y3G2PTx5Cw3Py2/EQMYvYRvSUxJ+mJ3mbIrWRkGWWqTBbVbYxIPci5jvh1SFUvLSFG2xnBkCcaVj71Cc6TkNgoZaVNAg0imIJqAEkMzfdYzHeMJc5yTWCUP5YpHWFf0yfhiSXe5Ug9MixnHV87UZUY01DvHSpOkE+Ji2FPFa7btTrQoWPT6lJcQZAOptF/G83wsgDpM0V1nGM1wg1M9WoiqtILpszRICjb3jz5xYjhoahpZ0b1J9PqKvUtZZYdEx2GDOF8p0zxPMt6I9Km1LRMhlcqGFoNvMxucVtXgNFnV2UKyktpmbnuf6vY4JAIORSeJB5zklfTGikoMS4+JjANgT8JkxOCMpyiVpnSNNVrk1IqEeASRcDti7/hQoIAAHgY8pSi8YfsIryzwTEtDgoUAN1FRvETjasOkDcYY1VJH7YHqUfyxxYnmMXGF4nE63GvTyNCi+k+nqYKJsWMy02Yxa22EuSyr5iozuD0ibjyRE4dcE5Mq1qZzLlDTRhCyDq/3R4+e+KDl3gNSrUZmUimahJ7atNxPtMfhiGwpIXnrLiSdhEOf5bhkUg3Bv4gG37fTAnAUdSNLaRrU2iSDYjzH+Xxec2ZVvTdSsn2Ow9o2NsKOJ8IU5FKoWW0RPeLEHtcXGFFjRDcQWSjUM4tmqtJvVy401VUgkRLpaZ9xuMKcpz9mWVVqk6QbtAlgdptNvI3nDzL0KjikSIOlTrMgR7n3GEHEuBha0dSM8GkwJKKxMkQLbbW/XAomgaDweP6g5Md7iB5jNJUk1VdgWkF3i28Cbme/jAaZ1SunUERSSFH5X3NzgniXAgxDBmdSW61MhbSAQBHk9sf3I3LtDNWaqVrE9KmNJjz3vtbDwgCxPlGoHlwwfoqaTpIJ1QDPYkXA+fbFvytlOI5RFOV9GqtaWYr1KuwUlx+gkCDhpw37LJXQzek9ODqVJWoTvqYnUVkRphY374oeE/Z/RBFVipczq9KRTcEFY06jAE7A74IX0mAGO+AZx2phatWk9VYVijAyQASSBsbzA7Rhm1OcLeGcuUKCpFGkrJMMqxE2MEkm48nDCrXCjDlut4YE+VQAB88Z/wCooNzgN+OKDDL9RfG9KirqTAHvAnBfvNIMA4JU/wD6uIR/7lI/jSX+2Gz5RWZXZRqXY+J3wg5fzdMZvPgOsGpTKjULj0luPP0wVxjm+hl6Ydix1DpXTcyJEzEeL4WcijrOrvG9TLAycYVMva2Jmn9qWWhdQcMYBAEgTtB+9e0jDTh/MlOsrFWC6ZkEi0EjcEjse+OGQHrOFGF1KEHGNSe4wRvB7Eb48HB6oWmc/wAllEREQCNNNV1DcwIM+R7Y24Oz0qNVG2NYwe0GPy/tjM5ErUYrAXuv3fmO6H8jjLiPMVKgAhYMGuQpErYG97A4k00bl1opBO1RxWKurrv8RkXkEYR5XLsaS0HFgGA+pJVfpOE1Pn0rSK0qS6iepnYlYH9JHb28nCriHNQdph1JH3KhiTuCvbYbGRON02T9Ip82PkbmUCcaAoIlWqisi6Spa9rQRvgmhwj+JHU4NJVIJJhR5M9yPItjmlfOkgaiJFtrn5mb41TMVqSakNUAqVk7Qd4Ha3jDNJreK88ldJEuM7WTII9CoimfvKNOsEdM2gkd/lhVy5zjl8rTpoafVs72n5i23t7Y+cNpvVy9bQMvp0q+h6rMwgHqCsbMffE7wRqSFmqmjGnpDAm/Y27/ADxq7XcAttc7zytzkldEABKNIViI87g9vfFCmbpqFClFQnSumIJOwEW+gx+bKnGVNQVHquwiAvfaIGyqL9p3xj/rtQKPTqaFmQqGCe022tbGgN2mar6T9LtX1xBsdr/me2AqlcMdxaST7f8ANsc05P4hmqqVKjfxJGkhgroASQANCEdOkdW+4k4s8gaWkpTdWAhTBBMgSZi0k74Yrd5t3xCxVAZglww7dsD/AMWyVSym+x8EDzjyhKtI7H/nCvjfH3oB2XKVGEWYEFfwF/fBltJgmiIlz3B1zObzjCh1aqY1CqUCaqd7AGRN4GNT9lgZdNTNsXA6WAhIsAL/AF7jcYC4Lx/MGpmWOVY6/SZtJunSQsruQRfE5xDmeqxZXNQkExMgCPA7YS6/9RvFlgD3nziPLlRK1Raa1m0OUDEDcRAmYJI8YsOXeRldIqEupBaKlNkgkb61YjYe++OfUeZcxSBFGrUphmk3sfn5x3rkyu1bLUqjkdSCVAggixmLEHewEWxlHrNUAmE8G4a1JApeVVQqKNgB3k3JPv4GDWpz3jBJT2xm1M+B88cRHAyGzDiSR/zOEFTlHLuwqPTMiNQLMAQP8+uGdfKPTptruxNgLze2G2V4YxRXqqQwQiD2Bvce0fthQlmRQfWc/wCcORvSonMU6lJZBIpUyYi1xJJm9/0wHy79n1Zx6rrqSNQgi/8A9x+BjF/xXKqmRzBCgM1JgO0KCL998MquaGmB90ajEySbAAfIbY1WNVFHALnN35GprQq1Q0ulOTqUabntYEGL3wu4/wAaoogy1ErpRpFRNQ+Y0zE+Wj2xTcx8xomVrK9N1ZwygkgzG4sbRhTQy1HMVBUpUBSTemNKzq76vaNh9ccaO7cCd5IY6Uk2vLlSqS9RhSWNQ1bkDwBf8cNqfLGXpOqwap0y02gnsI7/ADw5GXVC3StQ95O3ewwI+bRWJddBn4ot+WM/ygNgJSPCUBBcvw2jVYlqQp04aBqMyP7RGB8rymlZdanTLQnewsSfEHbB1bMooUhpAYzebHvP54+5bii6zTIKs7ELa14Ej2O+GrlLgkCZ5ITSGP8AuIOKfxAJCuWUf0k2AMbdp/PBnLfA6lcj06jawdWnWAZkedvznH3IK2moQQGQkX7+39sesxVB0OOlhB6bEH2Pt5xrH4tKLcnGBStsanRMtwh/T0OxLBpEnTBkzJp7j2jEyuWpUKzrXHxNpHp1W6b/AHpN58XwFwXn6rlzDzWpiwn4lsAIPcAA298CvxbJPqqNQqs8Fll5BbUDfuIXzg2G9SR0Io95UZ3mtcnms0QCWcUSmqbgKRfv9ThRmvtAp16FWlXoK1Qq2iogA0yPESb33wrzWfoPnPUArLRbSwEgsN7QQRANtPjFJwnjGUbIV1XLMlQU31VmQQxMmNWwJtA9sZv1iiN495cp5cpUVEp2qtpLKAYhYsYM+0Ye0iUXVqClTaLY5nmVyqZus9QVCod2UIbSYIM+0zihXKZfM0Gapm3aVLLTYqHUDtpgG374OZdR5xTnSvS0ldDjckxED5Xv+xxHZH7RM89XUSpo3mSVW5Nx95iJ29sJ85kKJYlda0E/3GXNpAHYTue2AOLcRDqdHTpEKF2EYBwL2lXh8RyfExoTrh4hlmqBkrITGrSXF5ssH3NsKuMcVzeWculJWQqepn/MiYgbQQZxHcvcgnM0Wd30mTokghhJFxYrt53w0zX2d5hUpUxm9SFp6vhUgEkhT4AiSfyxLpHeNbI9VUm+L86ZzMh5YwUKuIsV3kfL22EYteEV61ei3raabNYaUdHSAAI1ghp3mbYluIZN6dKu7Vi7OTSK6UkhUFwV27bdt8Z8c54qOEWi5XpAOm/VHYm4wzSDsBAVtP6jBs3wWsawFRy6ImrTM9M2EwNzhovEEQDqidu5A8fthXXz9Sk4NS7uoL+4IBAA7QB+OFuZp9WpGHmD2/vgnGllDccyjF+htPPEsWdXUsFItvMfXE3XrsagU3j8hgSjxV1N/wDxj01SOoGZ7+2J2x0195Ujll3mOf8A5TEfcbB2VrKadNyRqUHc9tv8+eFudOumZNwcAZKTbxb5YpRLXfmKZ9J2Fx+jNJcCdTRHn/BjyKyyBEAm/wDnzx4y9QkaZ+E7f55xlVWe+5/Q7fvijWNRA7cyUoSAW73XSG6Aysx2XvhSMu5kKDB7bfhg2lW6CCYE6vnMWGGlJxr6RYgH5RP6/tgDpxotDp94VvkdtXcV+0T+jVS2kSygRvtJ3G31xjl6r6aqlgqwbEahN4jspO2rFLQqovqVW7bR3J2+fywPWzaqgpqABpliBdiY+pgT+OMRg23WDkwKvxD32nrgeYhmT+KVQXXrURqkGCNVliL2x44jRCVdbZkRF4bU5v8A1QN7H2wDWem7KlKmAfJNpP7f84M4bU9FKiVEV0qAgkqJWZ2MTYn6xjidr4g+SoPGqoPVq1c1q9BGcKLxFh+p84EfhBoBXZgdakqse5BmfETjr3CuXcpRUNQampcQKg6jphdQB/zfGlHguW9RWWmarKpCs4lVBMkgfCLm0+MIfxGPHY5mq+RiDVDtF2R4yaFOVylUrLCTZZ1HeSSIHeN8RPHOYPWIDU61Ni3xCoTa40hWgDff54tE50y3otqrBQzOAsGY1E2jaQZ+mIDiD5GqR6ZIILSYNxPTvM/+cJxi23BmZDtzNRy5SK1prudClghgMSFmWEn5YHyfAjDVgwY0kUxEAkiYHmBv74OVUWtWo0csFlPjqAEopUXUybm8X7jA2azqaVNI6EC6WVu/9798WISIsKDAOJZs1mFSYgj6d/ywC1cDc4+VajEki47nAdbKMPiMY00dukepI3hq5kfMe2NkcEW/DClKmnZsGU+InUAQsT23OOOPtDGSuZ6qp0HYE7/53wFlmIfFHn+Fek6KSGZgCfAPgfpifzz/AMw+2MxtZInOKFw2jUve31/HHvN1piO3jCla18M6WVnS0MEJmTFwDBsLi5AxpWqMX5mkTF6gPbDblyg9QO5tTp7sdiQLD3P6YAz+fq9CBlVNl0WG8XJEz5nDdjUzJo5XKqBbYmLj4iT3n8cczfDZnYz1gWY48WlGgx3/ALY2TMSdTX7wf88ThVxrhFTKVTSchmEXG0n5/rh9xnlqrkTTFYa6bAEus2JNwd9ux2IvhfwbaTzxD8w8GeK1MM1LSBrcmTsJnpH0Bxjm3NpMmYbtcbjGub4nRd4RSo7A27bgzY4Veu7VOoE6pv8A5vhwbj0nMAL9Y55XzdaowpK0ejqZTFlHkk2AUmb+TjpGVzVeiopWaEGkrcVHYST+wA9ziK+yxqQr5kVLlqMBY+Iahqt32FsXHCai0mqaWBrVWJhp6YEAC1gIE/T2x5viSocr8/f7wUFbznXD+XKKJ6uZrizaQi9TdJuY8f3x54lxinValTyyzpmZRVUAmLwJiPMwcLcrwyq0n0/TUz1N8QB8DcnG2Yz1OjT0UhEiGbufP/GKQLb4jcWEJ6Tfi2cVV0yCxuYsZEiLfdg2GEzZxN3vGyi34+MB1My9VoUEnFjyfyIKlOlmWX1tRJFOOm2wP9Un6W98PI0rZnFgsl8uK9eUoodJvAtP4779sGZPlF6tL1KldElWKpcsdMyOwG2HPH6lXL119amVd3V6TNsE1QUjsAPERikznDqeRp5Za9RatMVKi1FURpFTVB1bkgGZxO+crQ2F+zMtjOeJwmitGrqJNUOQt+ymLj3vhPQfTUU7wwP4HDXjGZV6tU010IXYqPAJMb+2HH2d8HD1XzLgMtEHQrbO8G3yAv8AUYa2by0ORowjgQDMZ0vUDMZOMuHcu1s5WdaCBii6m6gIEgdzgvinBzRqsJBUXBEGxEj8jhl9mucCZnMbyaYjbswPf9sKOTRjORe0JiTzMch9nFaanqoB6cAgsBdhIJImwBm2+2GPDeE00plWOlipMsvwhZJgTLEkQB2OKzjFUtSNQhQmYQl5J6ikR2JAA+RM7YnP9UWqlSKSkrQKAWiTJ1KDfSApP0xJ/kZMgsybIBdQvlDK5RWBq00qVCNRZ5OnYBdO0ySbT2xL50HI59a2XPq06VQMpG0GZQ+CBI+k4pOA5Kqzq6V6dNWJDjSCR0iSAxB7BhePHjFDzRRfNqmXy9IGkxIqPdUQgSrExBYG9jNyDvjsbkZiLu+nb+oxNkkbz/mEzC066VKbakC1EQzpIFjfswMfMHFNwbmSeGU3I1EUGQyRdqdiDP8AtE3tj1yfyUcrnKysqZrKsiqarKIBFzIPiIMe2J3jdH0c09FSwoPVeo6016gEgtKm1tIPyODy+HV8a4weDcP4yTBeYOUAKIzWXIKWNWmP/Sn7yjfSDY+D7YnqOoAkGdJBnwe30MR88dF4Ly3NVM9Tr1DSg/y2p9dQQZVgJGltr4RZv7OcwWapSWKTrIQmGTVLaWHfTG/yxUGpQGM3GGO0TcvFDnzqkKyOJUwbj7p7EHbFdwPIUa71KiZ+oGCnUrqC1+82nbex2xG8J5Tq16VSqtRRUomDSYwwETJm0HYR3xZfZ9wfKpXBqOUrCyq0aHBHUs/e8jvjWCnbYwXXkmRn+n5+qCBScATMmNpnvNoP4YByPK1fMMioGdnaNK9hBMk7AW3OL7mbPVcg4poGau2pxp6gFfVv0iWknYD3xB0c3Wy9UOrVaFXydSk/pPyiMdhLEEgAQHc9TOj8ufY+lNCcy7eoVjTTaAs/1GOo+23zxS8PahkETKCqxAB0K0d5MSBOJngH2prUQ087CVI6aosr22b+k/kfbFbwvilJ1FanUphXIiAJJO95mSe2J8rG6e5qgVYkn9qFNnylN3AEFtIeziYkAbRafOPOZ47TPCRUZVZ6lJVVSghWiLGPAnzJwXz1XSvSKVNCuCSpMlSY2gGQY2m04hxxQslLLVFVKdEFQrORO8He5ue3fCUXzFFdD9oRcK28SZfLVc1WShSUtUqGAB+Z+QF8dVfhfoIuWRGdKakHQCAWIiKhXaZ1Se52xz/htQZPM08ylanEGAQSdJkEWi/bfFLlPtEJq1Xo0p1qCwZgiLpsGYnfcC1/nhnisbZAAvA/mcrBjcQcw8HKsdKLTUAQuppAuPvb7b7YG5M5gp5Gs71aWvVpAPgSdX4j9MV3FOBZriba/Wya6ASFpViSJ+4bX1G8kWxJZrI+hrWsGoVV2MSG8QDZr98NQaseh/nRhlD2P0nRuJc3Zepl2LVaZJEFUv6at8MdtU2P1wgXJZM03NBm0+kUqRfQ2owJ8GY99PiTjnp4vUqBqYRWLRGlBNvFvc/jip4OKyZSotaaQ0EKGaA1jp6VX4h5Y3wpvDeWCdRiyuo7Q3lvg/rRWqExSZAqKzRDEw1pYwdxa2LvmDIkEVkqqHpC7sxKubkUyskE+DEj37JeWOYFo02ytCmNfVodhGkTYuzbiScEcS4tnqLK1TO5Gkpn+UQSu3ss29gJ74Mm9hHY8XlgMT9+kpKHFKXpiqKy0EdYGtok92g28x8sLeT8tSIr03ZM3UHqN6oUguj7qWNiTPY4R5DjFKijrUWhWWpSNYVALsw+JIbqEm8dsJuG8aqZSqdbaUdfTMC+onUVpk2AUECfkN8CC9zWfFpIBN/19/vOq8PzICqQAXqmBohggiwmwIUC8bYBzXH1p0qlTVrqUx6fV0qWY7hdo8keIxyp+Z61Cs1WjT9NFcgJ2hhcGTckHV7EYWOKvU1SugYG+uSTF5DAEGTgirEcxaZcYO4jHPZNgRX16XnT0WBIkW7md5woztZvVAZphInzCm49/wBzgdcxVJ1C6UyWkm19oHzOCF4WK7/E3SABpUsTsDbwIn64YihP1TM/i/MPadQorTzD1ay1GceloliFYEMTM6doAuL2wmy9V+JZgLmADRpSBInb4jJi52+tsMuK8ToDJPUp1vWLAJMwwLRNgYXbaMQlFamYc0UqMlJfjvuZ+m5sMQohNnj8ReRgPzAc5llpV6gGmpTRrEmQQdgY3jYxhtw8ZdhMNT09Wqm5UknwNhgPmTgVOhTlK+t50sgiKcAm0GT4nCzK5d3pgqe22PWx5FZATvJsqEHtGWb4C+rpzGvVaG+U3wkzNGpqHqWIuD5jtOCafEmRdJFybnv8sHF9VPr0x4m8/Lth+gHiKtgd4NwvgxzlMU0qU1ZJJ1mBBvvB2/fDHhXISsvqM6lVEn1JCxPxWEwew3PbCRKK06gZiQk9YU7j38j2w+zHE6lCoKrxWUmUI+EAfDfadiBFvE4hzeYp0qY4HpNMtyxnWdYqDLpLekLorLAkqILiQBdox543yhxDMVdFRkcU11KwMKFudz50nck4an7SKmYoVFNNNdxq1abxYk9/lOM+H1/QFJnqsi1IAZdDEMI6CZYKv3vcWxH5mVTZAB+v8SxMwAoi/nxJLIcKq5eqpZGIKtdSRIIIlW0nbyJw7zGZohAnplJUXuWY3B+IkrcbCN4viozGcpUHUs/qrRprTeopIknU7lAO9x4xM8WfL1qzKq6mJBRwxQsP6byF7+ZPzwxcxyNuPmJO7HvBMlw5dYJcwodqhYEaYGwi7t209satnaSkVKTF2BOj10DGY/6hW8iwAU7e+BuJcYdiHjTZkiRpIiJAsZ9zvgjIOTTolVgP0g6ulo36Te/eZw+zVkRTZGO5MBzVdiQWYliurUvSR5ERa4mIx4oLrZzXZyKSsRp31PB1En4vMew8Y+1kaKlSxvAIsB3JHtjXg9dXsfU9ZrLGxI7R539sFwu0GzAtYPp6SzquqVJ9wewjq7998UWbyGazSK1ZSqWKgAAmfugA29pFhfDDK5ekAzHVTKqGZXoAAneDF77jab/LE/muaqgzNN2UKi3REEAAyJE7/wDccIDtkb4Bx3jSo0esDFN4NNaZCs0CWk27Hb8SO2PSZyrl20pV0mL6SCDebkYb0qFZv5wQA1upSY+HawO3kk+2FGbAIFy9dzYA2A2Ha5Jm2GqwbYxB5owrl5WSqaFVNQa0GRsex+fftfBdXhopI8MzUg1ig+NvA7lVvfHzK5ynV1NTXQxb0qfcDXuR3MDvjxzNxICslLLsf5ACoUkktaZ83/PCbZnrjvHmjAuH5OnXqP6tQj+hDCBh4JY9P+XxcVeTGoAvTKmmTOlbhRG0+PfzhLnM4aiBcx6KMFjSEuDYyWiFY76RjapRp5WgTRqVKzBG09Z0BjvpUfEQDJm2F5MzGhwe3I+saqqwIqxEmc4SrM1aofTp9lHxOfA8AdzhZm8wn3RpHgf5JxnUzdSo8aS7ETv2HicC581KZAqU2pk36hv8v/GPYSlAW5KEM9VaxaR2x5y2cZf5cFw0QoEn6AfPAf8AEz5OGmVqlNNSk0OhkEH8Ra4nbHOuoQ6rmHcKyFWiDUFKoCZglCbHaARAjeT7Yw4omhE1EtUYXCxFtiQO/cfKe+Hx4qKyEk1TSYALS6zcXYagCCVPnAecamSirVFJ0Ng8Sfm4H6481XYt8QnEUbi9s4aVNKZBWoASZE3ZgdUHvpAwbmM2h0nrkX1nTuPkAYJtJOFrUXp1QHioKgKg7r4lSDBgwd/bBbcv5nQWNJ6iFjJiw7kfjHULThjaRRJg6SZlncyj0gWVoYmI+61pmBcG1vONOCo1OhU6YIYAswMqr2tOxgeNsDZDNlW6QDJBg9iDNt5O2KPNUWzS1CW0uawEMDcBJiB3EkzjnOkaekz0k/xd2QhZgRt2sY+txjDI8PrVGVUHX8SAbkC5j2HnDyly1V/iaaVNMkEsgMlUgX8AkWt3wNzBn9bLoAUUybqZKCIC7AgW/PGjJdKv1mjmpacJ4VxBS9akVZGEEVYk+UZTYwRFzfcYXfxOTbNBatBKYtqWbI3fSZPT3gYI4JxDModGYrmmIDKtRQ4b/aNJJnsVsRjDmHM5SsgYoorDuJhgNzAP/BF8QkMG0MP/AD7EdQK2DHPEuLsaCtl6IAEaFIG02kbyw/AYlc/xboRop0230oBIMwQTvGxtjXIV6TUVqCs5qwZQGYEWJJmDHb3wrr8FFZWrI+gC6h0+PewK2PjbGYsSId+/r7+cxiW5ijgvE/TFIhWYq7EACdwoH74fZSlWVnqBT/E1ZmEvTWLgA2Unz2wNy1xPTmZo1BRL6UhVAVo3MHaY7Xk4p+YeHvmEdXcCsgkgAqY8ETcHcjtb3xRmyAPRFXzBo8xNlcuuVDzWpkVANdOodYn5JJ1bXtjNab0lIpZYm5lixi4kypMLa8/LDHhdfIZijRpZunVR6SldYQ9UnckSIWO/Y43y3AAjlsowzGXYlSDJZASZ0m8SLXG2FNwSefXa6/Yxygit5F8TzJpVZAZWpMCobcd4P0t7jFpnssnFKXRRIbR0uzwqNYwAbHwTA3wLznyypoVK6UCulgWcuLzYrE+biB5xpyTm2TJh1CVWEqKEqpYqRcmJEA998Fkbzsa5V2Ybbw1XSSskeEcq1amafJldNe4XqAErcyTupW4I/PHvPcAr5RwtWmZb4St1ePB8+2N+I8Xr08+uaq5cKUYTTkxAEaZknY74uqn2gZTO0TSq0WFp0senV90SCGxYcuQUaFVvXeLKg3vI3hmVzdPV6YIV7MrMBPuJNmwLW5UzNRTUa5+6oM399I/LBlHkxmk5esk7+m7Qb+G+H6G+BquVzeVZv5dWmTElRrUxtcSDHnA2Ga0Iv36xelhMuGZGqGC1FhTuHIE/jFx2GKSumZV0o0iaiqRpLDV6ayDuJBWIt3x5yHEFoUzUzjFqjiUDC3bsdjff2MY8nmN6VF8xTqIS5/lqNhHaPr89sTuWduB+Li722mfF+CZWizPUzLl2OroUQDaYH1398AcE5k9Kr/LOpQxeXsT0x+W/zwjpZernKjmZYAuSbAe3+eMY5vh70ajJUVlK797e3Yg9jPfFIxAjQ5s9oWk8yopceK0cxXn+ZVOhSNwveP6d+2PHLeYYSUQayranqEFVDbk95jYHAvCEotTCGu3vpp38iT3j9N8UfBcll8uDWFM5ogSq6rKwN3Im+47dvfCyqD4TtcHUQYc+SU166VDp9YH02BEq7DqjtMbX7e2Jziv2f1aMtRLVqMdJQEnV3UgbCe/t74+cYytclahJNMkA6ROknqBJ8k/S9pxcctcTGVpFaiV2QsIcpOkmBEqTItjPFZCjB0ayeRWxrr6feWY1Qj37/iQ3L+Rq5erUoEtSNVVLMyMVAF4ACk6r7274P4vnKrUgVmoqwkfeJ/qMDTBt3O+OnZTiNGsjOrqVFt4j/unaffEzxPmcA6VQegU3UalIE6gY7e9pvGPPPiWdg5XeMbEvUyAzJArvmsjlm9HLhSRUMwez72uJ74e8X+0CjXyi1zSAzBOliDcEd1PgzMH64iOIV2SyMVDUhq0mJ23jfCYHoPzGPVbw65QNXSLBq50zlTP6hVb1ny1VOuFuKgPmmelvcjscGHii61avSXKVJ/69OVDDe4G076XGInJVSDlGBIYaQDNwJNgew9sdI5RpB8pVZwGZqqgswkkSLEm5GPPzJpJPT2Pd3Dx9oNxfk45vRVTOsaTgFiVACjcldhHgAT74w5c5JysNpU1Cpj1GYg/MACB+eDOYKQp+kiAIjVrqogHqG4Fjj2uYYcNqkMQQhiCfOFZM2TSFBocSjFjUvVbmYcycPydIgGkheoulae5Z9QC7RomZPsMCcN4FTNFRUpKHqMXYqSpWkrRY+9yJMxiHydU/xKGTIuDN5kY7LRuqA7Stvz/XG52bCFF8xubAqZCg6RBlkpNWUZZFLU+mNVtTRvIkmBIbtfDjN5bOgmKlNKa3JWZYewjttHecNvTAfLkAAljJjfpbfzg2p8beyNHthOP/AJKJ+8nZKv8AEls1yXVrPrevAZYNMrMfMkxP0xM8R5C0h/Vr04pqdCqpAkybtaSe5xYcOzLtRrlmYn1mEkk26bYScyIBlapgT5/+RxcoZTSmqk1IBxJrgucp5bLVGIUVQ3Qw37dLRYhrmDsATOEvEOZ6hKkhZCgXgzERPygYVZWoYNz8Z/8AzjOsLnF4wLqJO8CtqmtF01qwsGm0+N59m/vjq1DiuVfIq4T0B8LEfGhuCTHxCb++OOUPiT/u/fF+ygUVUCFYjUvY9fcbHCfF4g4XcwdWk8XCMnza70jlWpiqqEgMSQChmNhqb2GKrl/KV9CdOhAJCOWE+ZmWPzOOfcIrMmYcoxU6KglTFgwgWx2yZoqT4X9sef4pFo7dLlGK9t4Fppa9RUa9MMYBkH3Eah8xhFzBmk0gJVZSwYBUXWrDvIiAB7xvhxx9YpiLdX7jBWXQDSAIBFwPljx3cq2/vb1uV9Np/9k="/>
          <p:cNvSpPr>
            <a:spLocks noChangeAspect="1" noChangeArrowheads="1"/>
          </p:cNvSpPr>
          <p:nvPr/>
        </p:nvSpPr>
        <p:spPr bwMode="auto">
          <a:xfrm>
            <a:off x="63500" y="-858838"/>
            <a:ext cx="1524000" cy="17716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data:image/jpg;base64,/9j/4AAQSkZJRgABAQAAAQABAAD/2wCEAAkGBhQSERQUExMWFRUWGR4ZGBgYGSAfHxsfHSAaISAgHB8fHyceGyIkHxsgHy8iJCcpLiwsGyAxNTAqNSYrLCkBCQoKDgwOGg8PGiokHyQ1LC8qKSosLy80LC0qLCoqLSwsLCksLCwsLCkqLiwsLCwsLCwpLCwsLCksLywsLCwsLP/AABEIALoAoAMBIgACEQEDEQH/xAAcAAADAQEBAQEBAAAAAAAAAAAEBQYDBwIBCAD/xAA9EAACAQIEBQIDBgUDAwUBAAABAhEDIQAEEjEFBiJBURNhMnGBB0KRobHBFCNS0fAVYvEzcuFDU4KSsiT/xAAZAQADAQEBAAAAAAAAAAAAAAACAwQBAAX/xAAvEQACAgEDAgQFBAIDAAAAAAABAgARAxIhMUFRBBNh8CKBkaHBMnGx0RTxI1KS/9oADAMBAAIRAxEAPwBV9mCClTzWZNMsV0U0IEmTJIH0AJPjH3N58U2q1qrEVXaASbAHwLCP0HnBPK1dqfCVkAK9apciZsPi9rRsScS3F88rgVKovcKgMQPJtsYsMeEV1+IY16Ss8ASgp8p0M11iu5qE9Yhe25HYAe98G8F5OFNwRmTAMEoLfKRMW7YgMhxipTaW7REjt4+UY6Ry9zCK0dSq7TYdwNhb2vHYCTgM4zYRsbH7RRAupY0eBuyKtOqQBaVMj/L7e2AKnA8z/MDENSAssSx8x22xvwbNayxpMadenPqUzNwSYaNjPt7fLDrL8x6uhx6bzHsfkf29sCmPC9B10k9eh9+zBJYDYxLQEAyBYSAsqQItaca0OJCdBZlP3Q9wfPuDt+ONuN8eytEM1Q6qiC2kXv2nY7RiaPMuVzIJIMawFI+KDEsRFon64YmBsbEh79+nX7RTZARxKuhlmAJK/Ig7/Q3GGGWy0kOBYbnE9wTidIqaa5wPpuBU6WAvMA7gAfTD/lvO0KgJo11q+dJ2+Y3G2PTx5Cw3Py2/EQMYvYRvSUxJ+mJ3mbIrWRkGWWqTBbVbYxIPci5jvh1SFUvLSFG2xnBkCcaVj71Cc6TkNgoZaVNAg0imIJqAEkMzfdYzHeMJc5yTWCUP5YpHWFf0yfhiSXe5Ug9MixnHV87UZUY01DvHSpOkE+Ji2FPFa7btTrQoWPT6lJcQZAOptF/G83wsgDpM0V1nGM1wg1M9WoiqtILpszRICjb3jz5xYjhoahpZ0b1J9PqKvUtZZYdEx2GDOF8p0zxPMt6I9Km1LRMhlcqGFoNvMxucVtXgNFnV2UKyktpmbnuf6vY4JAIORSeJB5zklfTGikoMS4+JjANgT8JkxOCMpyiVpnSNNVrk1IqEeASRcDti7/hQoIAAHgY8pSi8YfsIryzwTEtDgoUAN1FRvETjasOkDcYY1VJH7YHqUfyxxYnmMXGF4nE63GvTyNCi+k+nqYKJsWMy02Yxa22EuSyr5iozuD0ibjyRE4dcE5Mq1qZzLlDTRhCyDq/3R4+e+KDl3gNSrUZmUimahJ7atNxPtMfhiGwpIXnrLiSdhEOf5bhkUg3Bv4gG37fTAnAUdSNLaRrU2iSDYjzH+Xxec2ZVvTdSsn2Ow9o2NsKOJ8IU5FKoWW0RPeLEHtcXGFFjRDcQWSjUM4tmqtJvVy401VUgkRLpaZ9xuMKcpz9mWVVqk6QbtAlgdptNvI3nDzL0KjikSIOlTrMgR7n3GEHEuBha0dSM8GkwJKKxMkQLbbW/XAomgaDweP6g5Md7iB5jNJUk1VdgWkF3i28Cbme/jAaZ1SunUERSSFH5X3NzgniXAgxDBmdSW61MhbSAQBHk9sf3I3LtDNWaqVrE9KmNJjz3vtbDwgCxPlGoHlwwfoqaTpIJ1QDPYkXA+fbFvytlOI5RFOV9GqtaWYr1KuwUlx+gkCDhpw37LJXQzek9ODqVJWoTvqYnUVkRphY374oeE/Z/RBFVipczq9KRTcEFY06jAE7A74IX0mAGO+AZx2phatWk9VYVijAyQASSBsbzA7Rhm1OcLeGcuUKCpFGkrJMMqxE2MEkm48nDCrXCjDlut4YE+VQAB88Z/wCooNzgN+OKDDL9RfG9KirqTAHvAnBfvNIMA4JU/wD6uIR/7lI/jSX+2Gz5RWZXZRqXY+J3wg5fzdMZvPgOsGpTKjULj0luPP0wVxjm+hl6Ydix1DpXTcyJEzEeL4WcijrOrvG9TLAycYVMva2Jmn9qWWhdQcMYBAEgTtB+9e0jDTh/MlOsrFWC6ZkEi0EjcEjse+OGQHrOFGF1KEHGNSe4wRvB7Eb48HB6oWmc/wAllEREQCNNNV1DcwIM+R7Y24Oz0qNVG2NYwe0GPy/tjM5ErUYrAXuv3fmO6H8jjLiPMVKgAhYMGuQpErYG97A4k00bl1opBO1RxWKurrv8RkXkEYR5XLsaS0HFgGA+pJVfpOE1Pn0rSK0qS6iepnYlYH9JHb28nCriHNQdph1JH3KhiTuCvbYbGRON02T9Ip82PkbmUCcaAoIlWqisi6Spa9rQRvgmhwj+JHU4NJVIJJhR5M9yPItjmlfOkgaiJFtrn5mb41TMVqSakNUAqVk7Qd4Ha3jDNJreK88ldJEuM7WTII9CoimfvKNOsEdM2gkd/lhVy5zjl8rTpoafVs72n5i23t7Y+cNpvVy9bQMvp0q+h6rMwgHqCsbMffE7wRqSFmqmjGnpDAm/Y27/ADxq7XcAttc7zytzkldEABKNIViI87g9vfFCmbpqFClFQnSumIJOwEW+gx+bKnGVNQVHquwiAvfaIGyqL9p3xj/rtQKPTqaFmQqGCe022tbGgN2mar6T9LtX1xBsdr/me2AqlcMdxaST7f8ANsc05P4hmqqVKjfxJGkhgroASQANCEdOkdW+4k4s8gaWkpTdWAhTBBMgSZi0k74Yrd5t3xCxVAZglww7dsD/AMWyVSym+x8EDzjyhKtI7H/nCvjfH3oB2XKVGEWYEFfwF/fBltJgmiIlz3B1zObzjCh1aqY1CqUCaqd7AGRN4GNT9lgZdNTNsXA6WAhIsAL/AF7jcYC4Lx/MGpmWOVY6/SZtJunSQsruQRfE5xDmeqxZXNQkExMgCPA7YS6/9RvFlgD3nziPLlRK1Raa1m0OUDEDcRAmYJI8YsOXeRldIqEupBaKlNkgkb61YjYe++OfUeZcxSBFGrUphmk3sfn5x3rkyu1bLUqjkdSCVAggixmLEHewEWxlHrNUAmE8G4a1JApeVVQqKNgB3k3JPv4GDWpz3jBJT2xm1M+B88cRHAyGzDiSR/zOEFTlHLuwqPTMiNQLMAQP8+uGdfKPTptruxNgLze2G2V4YxRXqqQwQiD2Bvce0fthQlmRQfWc/wCcORvSonMU6lJZBIpUyYi1xJJm9/0wHy79n1Zx6rrqSNQgi/8A9x+BjF/xXKqmRzBCgM1JgO0KCL998MquaGmB90ajEySbAAfIbY1WNVFHALnN35GprQq1Q0ulOTqUabntYEGL3wu4/wAaoogy1ErpRpFRNQ+Y0zE+Wj2xTcx8xomVrK9N1ZwygkgzG4sbRhTQy1HMVBUpUBSTemNKzq76vaNh9ccaO7cCd5IY6Uk2vLlSqS9RhSWNQ1bkDwBf8cNqfLGXpOqwap0y02gnsI7/ADw5GXVC3StQ95O3ewwI+bRWJddBn4ot+WM/ygNgJSPCUBBcvw2jVYlqQp04aBqMyP7RGB8rymlZdanTLQnewsSfEHbB1bMooUhpAYzebHvP54+5bii6zTIKs7ELa14Ej2O+GrlLgkCZ5ITSGP8AuIOKfxAJCuWUf0k2AMbdp/PBnLfA6lcj06jawdWnWAZkedvznH3IK2moQQGQkX7+39sesxVB0OOlhB6bEH2Pt5xrH4tKLcnGBStsanRMtwh/T0OxLBpEnTBkzJp7j2jEyuWpUKzrXHxNpHp1W6b/AHpN58XwFwXn6rlzDzWpiwn4lsAIPcAA298CvxbJPqqNQqs8Fll5BbUDfuIXzg2G9SR0Io95UZ3mtcnms0QCWcUSmqbgKRfv9ThRmvtAp16FWlXoK1Qq2iogA0yPESb33wrzWfoPnPUArLRbSwEgsN7QQRANtPjFJwnjGUbIV1XLMlQU31VmQQxMmNWwJtA9sZv1iiN495cp5cpUVEp2qtpLKAYhYsYM+0Ye0iUXVqClTaLY5nmVyqZus9QVCod2UIbSYIM+0zihXKZfM0Gapm3aVLLTYqHUDtpgG374OZdR5xTnSvS0ldDjckxED5Xv+xxHZH7RM89XUSpo3mSVW5Nx95iJ29sJ85kKJYlda0E/3GXNpAHYTue2AOLcRDqdHTpEKF2EYBwL2lXh8RyfExoTrh4hlmqBkrITGrSXF5ssH3NsKuMcVzeWculJWQqepn/MiYgbQQZxHcvcgnM0Wd30mTokghhJFxYrt53w0zX2d5hUpUxm9SFp6vhUgEkhT4AiSfyxLpHeNbI9VUm+L86ZzMh5YwUKuIsV3kfL22EYteEV61ei3raabNYaUdHSAAI1ghp3mbYluIZN6dKu7Vi7OTSK6UkhUFwV27bdt8Z8c54qOEWi5XpAOm/VHYm4wzSDsBAVtP6jBs3wWsawFRy6ImrTM9M2EwNzhovEEQDqidu5A8fthXXz9Sk4NS7uoL+4IBAA7QB+OFuZp9WpGHmD2/vgnGllDccyjF+htPPEsWdXUsFItvMfXE3XrsagU3j8hgSjxV1N/wDxj01SOoGZ7+2J2x0195Ujll3mOf8A5TEfcbB2VrKadNyRqUHc9tv8+eFudOumZNwcAZKTbxb5YpRLXfmKZ9J2Fx+jNJcCdTRHn/BjyKyyBEAm/wDnzx4y9QkaZ+E7f55xlVWe+5/Q7fvijWNRA7cyUoSAW73XSG6Aysx2XvhSMu5kKDB7bfhg2lW6CCYE6vnMWGGlJxr6RYgH5RP6/tgDpxotDp94VvkdtXcV+0T+jVS2kSygRvtJ3G31xjl6r6aqlgqwbEahN4jspO2rFLQqovqVW7bR3J2+fywPWzaqgpqABpliBdiY+pgT+OMRg23WDkwKvxD32nrgeYhmT+KVQXXrURqkGCNVliL2x44jRCVdbZkRF4bU5v8A1QN7H2wDWem7KlKmAfJNpP7f84M4bU9FKiVEV0qAgkqJWZ2MTYn6xjidr4g+SoPGqoPVq1c1q9BGcKLxFh+p84EfhBoBXZgdakqse5BmfETjr3CuXcpRUNQampcQKg6jphdQB/zfGlHguW9RWWmarKpCs4lVBMkgfCLm0+MIfxGPHY5mq+RiDVDtF2R4yaFOVylUrLCTZZ1HeSSIHeN8RPHOYPWIDU61Ni3xCoTa40hWgDff54tE50y3otqrBQzOAsGY1E2jaQZ+mIDiD5GqR6ZIILSYNxPTvM/+cJxi23BmZDtzNRy5SK1prudClghgMSFmWEn5YHyfAjDVgwY0kUxEAkiYHmBv74OVUWtWo0csFlPjqAEopUXUybm8X7jA2azqaVNI6EC6WVu/9798WISIsKDAOJZs1mFSYgj6d/ywC1cDc4+VajEki47nAdbKMPiMY00dukepI3hq5kfMe2NkcEW/DClKmnZsGU+InUAQsT23OOOPtDGSuZ6qp0HYE7/53wFlmIfFHn+Fek6KSGZgCfAPgfpifzz/AMw+2MxtZInOKFw2jUve31/HHvN1piO3jCla18M6WVnS0MEJmTFwDBsLi5AxpWqMX5mkTF6gPbDblyg9QO5tTp7sdiQLD3P6YAz+fq9CBlVNl0WG8XJEz5nDdjUzJo5XKqBbYmLj4iT3n8cczfDZnYz1gWY48WlGgx3/ALY2TMSdTX7wf88ThVxrhFTKVTSchmEXG0n5/rh9xnlqrkTTFYa6bAEus2JNwd9ux2IvhfwbaTzxD8w8GeK1MM1LSBrcmTsJnpH0Bxjm3NpMmYbtcbjGub4nRd4RSo7A27bgzY4Veu7VOoE6pv8A5vhwbj0nMAL9Y55XzdaowpK0ejqZTFlHkk2AUmb+TjpGVzVeiopWaEGkrcVHYST+wA9ziK+yxqQr5kVLlqMBY+Iahqt32FsXHCai0mqaWBrVWJhp6YEAC1gIE/T2x5viSocr8/f7wUFbznXD+XKKJ6uZrizaQi9TdJuY8f3x54lxinValTyyzpmZRVUAmLwJiPMwcLcrwyq0n0/TUz1N8QB8DcnG2Yz1OjT0UhEiGbufP/GKQLb4jcWEJ6Tfi2cVV0yCxuYsZEiLfdg2GEzZxN3vGyi34+MB1My9VoUEnFjyfyIKlOlmWX1tRJFOOm2wP9Un6W98PI0rZnFgsl8uK9eUoodJvAtP4779sGZPlF6tL1KldElWKpcsdMyOwG2HPH6lXL119amVd3V6TNsE1QUjsAPERikznDqeRp5Za9RatMVKi1FURpFTVB1bkgGZxO+crQ2F+zMtjOeJwmitGrqJNUOQt+ymLj3vhPQfTUU7wwP4HDXjGZV6tU010IXYqPAJMb+2HH2d8HD1XzLgMtEHQrbO8G3yAv8AUYa2by0ORowjgQDMZ0vUDMZOMuHcu1s5WdaCBii6m6gIEgdzgvinBzRqsJBUXBEGxEj8jhl9mucCZnMbyaYjbswPf9sKOTRjORe0JiTzMch9nFaanqoB6cAgsBdhIJImwBm2+2GPDeE00plWOlipMsvwhZJgTLEkQB2OKzjFUtSNQhQmYQl5J6ikR2JAA+RM7YnP9UWqlSKSkrQKAWiTJ1KDfSApP0xJ/kZMgsybIBdQvlDK5RWBq00qVCNRZ5OnYBdO0ySbT2xL50HI59a2XPq06VQMpG0GZQ+CBI+k4pOA5Kqzq6V6dNWJDjSCR0iSAxB7BhePHjFDzRRfNqmXy9IGkxIqPdUQgSrExBYG9jNyDvjsbkZiLu+nb+oxNkkbz/mEzC066VKbakC1EQzpIFjfswMfMHFNwbmSeGU3I1EUGQyRdqdiDP8AtE3tj1yfyUcrnKysqZrKsiqarKIBFzIPiIMe2J3jdH0c09FSwoPVeo6016gEgtKm1tIPyODy+HV8a4weDcP4yTBeYOUAKIzWXIKWNWmP/Sn7yjfSDY+D7YnqOoAkGdJBnwe30MR88dF4Ly3NVM9Tr1DSg/y2p9dQQZVgJGltr4RZv7OcwWapSWKTrIQmGTVLaWHfTG/yxUGpQGM3GGO0TcvFDnzqkKyOJUwbj7p7EHbFdwPIUa71KiZ+oGCnUrqC1+82nbex2xG8J5Tq16VSqtRRUomDSYwwETJm0HYR3xZfZ9wfKpXBqOUrCyq0aHBHUs/e8jvjWCnbYwXXkmRn+n5+qCBScATMmNpnvNoP4YByPK1fMMioGdnaNK9hBMk7AW3OL7mbPVcg4poGau2pxp6gFfVv0iWknYD3xB0c3Wy9UOrVaFXydSk/pPyiMdhLEEgAQHc9TOj8ufY+lNCcy7eoVjTTaAs/1GOo+23zxS8PahkETKCqxAB0K0d5MSBOJngH2prUQ087CVI6aosr22b+k/kfbFbwvilJ1FanUphXIiAJJO95mSe2J8rG6e5qgVYkn9qFNnylN3AEFtIeziYkAbRafOPOZ47TPCRUZVZ6lJVVSghWiLGPAnzJwXz1XSvSKVNCuCSpMlSY2gGQY2m04hxxQslLLVFVKdEFQrORO8He5ue3fCUXzFFdD9oRcK28SZfLVc1WShSUtUqGAB+Z+QF8dVfhfoIuWRGdKakHQCAWIiKhXaZ1Se52xz/htQZPM08ylanEGAQSdJkEWi/bfFLlPtEJq1Xo0p1qCwZgiLpsGYnfcC1/nhnisbZAAvA/mcrBjcQcw8HKsdKLTUAQuppAuPvb7b7YG5M5gp5Gs71aWvVpAPgSdX4j9MV3FOBZriba/Wya6ASFpViSJ+4bX1G8kWxJZrI+hrWsGoVV2MSG8QDZr98NQaseh/nRhlD2P0nRuJc3Zepl2LVaZJEFUv6at8MdtU2P1wgXJZM03NBm0+kUqRfQ2owJ8GY99PiTjnp4vUqBqYRWLRGlBNvFvc/jip4OKyZSotaaQ0EKGaA1jp6VX4h5Y3wpvDeWCdRiyuo7Q3lvg/rRWqExSZAqKzRDEw1pYwdxa2LvmDIkEVkqqHpC7sxKubkUyskE+DEj37JeWOYFo02ytCmNfVodhGkTYuzbiScEcS4tnqLK1TO5Gkpn+UQSu3ss29gJ74Mm9hHY8XlgMT9+kpKHFKXpiqKy0EdYGtok92g28x8sLeT8tSIr03ZM3UHqN6oUguj7qWNiTPY4R5DjFKijrUWhWWpSNYVALsw+JIbqEm8dsJuG8aqZSqdbaUdfTMC+onUVpk2AUECfkN8CC9zWfFpIBN/19/vOq8PzICqQAXqmBohggiwmwIUC8bYBzXH1p0qlTVrqUx6fV0qWY7hdo8keIxyp+Z61Cs1WjT9NFcgJ2hhcGTckHV7EYWOKvU1SugYG+uSTF5DAEGTgirEcxaZcYO4jHPZNgRX16XnT0WBIkW7md5woztZvVAZphInzCm49/wBzgdcxVJ1C6UyWkm19oHzOCF4WK7/E3SABpUsTsDbwIn64YihP1TM/i/MPadQorTzD1ay1GceloliFYEMTM6doAuL2wmy9V+JZgLmADRpSBInb4jJi52+tsMuK8ToDJPUp1vWLAJMwwLRNgYXbaMQlFamYc0UqMlJfjvuZ+m5sMQohNnj8ReRgPzAc5llpV6gGmpTRrEmQQdgY3jYxhtw8ZdhMNT09Wqm5UknwNhgPmTgVOhTlK+t50sgiKcAm0GT4nCzK5d3pgqe22PWx5FZATvJsqEHtGWb4C+rpzGvVaG+U3wkzNGpqHqWIuD5jtOCafEmRdJFybnv8sHF9VPr0x4m8/Lth+gHiKtgd4NwvgxzlMU0qU1ZJJ1mBBvvB2/fDHhXISsvqM6lVEn1JCxPxWEwew3PbCRKK06gZiQk9YU7j38j2w+zHE6lCoKrxWUmUI+EAfDfadiBFvE4hzeYp0qY4HpNMtyxnWdYqDLpLekLorLAkqILiQBdox543yhxDMVdFRkcU11KwMKFudz50nck4an7SKmYoVFNNNdxq1abxYk9/lOM+H1/QFJnqsi1IAZdDEMI6CZYKv3vcWxH5mVTZAB+v8SxMwAoi/nxJLIcKq5eqpZGIKtdSRIIIlW0nbyJw7zGZohAnplJUXuWY3B+IkrcbCN4viozGcpUHUs/qrRprTeopIknU7lAO9x4xM8WfL1qzKq6mJBRwxQsP6byF7+ZPzwxcxyNuPmJO7HvBMlw5dYJcwodqhYEaYGwi7t209satnaSkVKTF2BOj10DGY/6hW8iwAU7e+BuJcYdiHjTZkiRpIiJAsZ9zvgjIOTTolVgP0g6ulo36Te/eZw+zVkRTZGO5MBzVdiQWYliurUvSR5ERa4mIx4oLrZzXZyKSsRp31PB1En4vMew8Y+1kaKlSxvAIsB3JHtjXg9dXsfU9ZrLGxI7R539sFwu0GzAtYPp6SzquqVJ9wewjq7998UWbyGazSK1ZSqWKgAAmfugA29pFhfDDK5ekAzHVTKqGZXoAAneDF77jab/LE/muaqgzNN2UKi3REEAAyJE7/wDccIDtkb4Bx3jSo0esDFN4NNaZCs0CWk27Hb8SO2PSZyrl20pV0mL6SCDebkYb0qFZv5wQA1upSY+HawO3kk+2FGbAIFy9dzYA2A2Ha5Jm2GqwbYxB5owrl5WSqaFVNQa0GRsex+fftfBdXhopI8MzUg1ig+NvA7lVvfHzK5ynV1NTXQxb0qfcDXuR3MDvjxzNxICslLLsf5ACoUkktaZ83/PCbZnrjvHmjAuH5OnXqP6tQj+hDCBh4JY9P+XxcVeTGoAvTKmmTOlbhRG0+PfzhLnM4aiBcx6KMFjSEuDYyWiFY76RjapRp5WgTRqVKzBG09Z0BjvpUfEQDJm2F5MzGhwe3I+saqqwIqxEmc4SrM1aofTp9lHxOfA8AdzhZm8wn3RpHgf5JxnUzdSo8aS7ETv2HicC581KZAqU2pk36hv8v/GPYSlAW5KEM9VaxaR2x5y2cZf5cFw0QoEn6AfPAf8AEz5OGmVqlNNSk0OhkEH8Ra4nbHOuoQ6rmHcKyFWiDUFKoCZglCbHaARAjeT7Yw4omhE1EtUYXCxFtiQO/cfKe+Hx4qKyEk1TSYALS6zcXYagCCVPnAecamSirVFJ0Ng8Sfm4H6481XYt8QnEUbi9s4aVNKZBWoASZE3ZgdUHvpAwbmM2h0nrkX1nTuPkAYJtJOFrUXp1QHioKgKg7r4lSDBgwd/bBbcv5nQWNJ6iFjJiw7kfjHULThjaRRJg6SZlncyj0gWVoYmI+61pmBcG1vONOCo1OhU6YIYAswMqr2tOxgeNsDZDNlW6QDJBg9iDNt5O2KPNUWzS1CW0uawEMDcBJiB3EkzjnOkaekz0k/xd2QhZgRt2sY+txjDI8PrVGVUHX8SAbkC5j2HnDyly1V/iaaVNMkEsgMlUgX8AkWt3wNzBn9bLoAUUybqZKCIC7AgW/PGjJdKv1mjmpacJ4VxBS9akVZGEEVYk+UZTYwRFzfcYXfxOTbNBatBKYtqWbI3fSZPT3gYI4JxDModGYrmmIDKtRQ4b/aNJJnsVsRjDmHM5SsgYoorDuJhgNzAP/BF8QkMG0MP/AD7EdQK2DHPEuLsaCtl6IAEaFIG02kbyw/AYlc/xboRop0230oBIMwQTvGxtjXIV6TUVqCs5qwZQGYEWJJmDHb3wrr8FFZWrI+gC6h0+PewK2PjbGYsSId+/r7+cxiW5ijgvE/TFIhWYq7EACdwoH74fZSlWVnqBT/E1ZmEvTWLgA2Unz2wNy1xPTmZo1BRL6UhVAVo3MHaY7Xk4p+YeHvmEdXcCsgkgAqY8ETcHcjtb3xRmyAPRFXzBo8xNlcuuVDzWpkVANdOodYn5JJ1bXtjNab0lIpZYm5lixi4kypMLa8/LDHhdfIZijRpZunVR6SldYQ9UnckSIWO/Y43y3AAjlsowzGXYlSDJZASZ0m8SLXG2FNwSefXa6/Yxygit5F8TzJpVZAZWpMCobcd4P0t7jFpnssnFKXRRIbR0uzwqNYwAbHwTA3wLznyypoVK6UCulgWcuLzYrE+biB5xpyTm2TJh1CVWEqKEqpYqRcmJEA998Fkbzsa5V2Ybbw1XSSskeEcq1amafJldNe4XqAErcyTupW4I/PHvPcAr5RwtWmZb4St1ePB8+2N+I8Xr08+uaq5cKUYTTkxAEaZknY74uqn2gZTO0TSq0WFp0senV90SCGxYcuQUaFVvXeLKg3vI3hmVzdPV6YIV7MrMBPuJNmwLW5UzNRTUa5+6oM399I/LBlHkxmk5esk7+m7Qb+G+H6G+BquVzeVZv5dWmTElRrUxtcSDHnA2Ga0Iv36xelhMuGZGqGC1FhTuHIE/jFx2GKSumZV0o0iaiqRpLDV6ayDuJBWIt3x5yHEFoUzUzjFqjiUDC3bsdjff2MY8nmN6VF8xTqIS5/lqNhHaPr89sTuWduB+Li722mfF+CZWizPUzLl2OroUQDaYH1398AcE5k9Kr/LOpQxeXsT0x+W/zwjpZernKjmZYAuSbAe3+eMY5vh70ajJUVlK797e3Yg9jPfFIxAjQ5s9oWk8yopceK0cxXn+ZVOhSNwveP6d+2PHLeYYSUQayranqEFVDbk95jYHAvCEotTCGu3vpp38iT3j9N8UfBcll8uDWFM5ogSq6rKwN3Im+47dvfCyqD4TtcHUQYc+SU166VDp9YH02BEq7DqjtMbX7e2Jziv2f1aMtRLVqMdJQEnV3UgbCe/t74+cYytclahJNMkA6ROknqBJ8k/S9pxcctcTGVpFaiV2QsIcpOkmBEqTItjPFZCjB0ayeRWxrr6feWY1Qj37/iQ3L+Rq5erUoEtSNVVLMyMVAF4ACk6r7274P4vnKrUgVmoqwkfeJ/qMDTBt3O+OnZTiNGsjOrqVFt4j/unaffEzxPmcA6VQegU3UalIE6gY7e9pvGPPPiWdg5XeMbEvUyAzJArvmsjlm9HLhSRUMwez72uJ74e8X+0CjXyi1zSAzBOliDcEd1PgzMH64iOIV2SyMVDUhq0mJ23jfCYHoPzGPVbw65QNXSLBq50zlTP6hVb1ny1VOuFuKgPmmelvcjscGHii61avSXKVJ/69OVDDe4G076XGInJVSDlGBIYaQDNwJNgew9sdI5RpB8pVZwGZqqgswkkSLEm5GPPzJpJPT2Pd3Dx9oNxfk45vRVTOsaTgFiVACjcldhHgAT74w5c5JysNpU1Cpj1GYg/MACB+eDOYKQp+kiAIjVrqogHqG4Fjj2uYYcNqkMQQhiCfOFZM2TSFBocSjFjUvVbmYcycPydIgGkheoulae5Z9QC7RomZPsMCcN4FTNFRUpKHqMXYqSpWkrRY+9yJMxiHydU/xKGTIuDN5kY7LRuqA7Stvz/XG52bCFF8xubAqZCg6RBlkpNWUZZFLU+mNVtTRvIkmBIbtfDjN5bOgmKlNKa3JWZYewjttHecNvTAfLkAAljJjfpbfzg2p8beyNHthOP/AJKJ+8nZKv8AEls1yXVrPrevAZYNMrMfMkxP0xM8R5C0h/Vr04pqdCqpAkybtaSe5xYcOzLtRrlmYn1mEkk26bYScyIBlapgT5/+RxcoZTSmqk1IBxJrgucp5bLVGIUVQ3Qw37dLRYhrmDsATOEvEOZ6hKkhZCgXgzERPygYVZWoYNz8Z/8AzjOsLnF4wLqJO8CtqmtF01qwsGm0+N59m/vjq1DiuVfIq4T0B8LEfGhuCTHxCb++OOUPiT/u/fF+ygUVUCFYjUvY9fcbHCfF4g4XcwdWk8XCMnza70jlWpiqqEgMSQChmNhqb2GKrl/KV9CdOhAJCOWE+ZmWPzOOfcIrMmYcoxU6KglTFgwgWx2yZoqT4X9sef4pFo7dLlGK9t4Fppa9RUa9MMYBkH3Eah8xhFzBmk0gJVZSwYBUXWrDvIiAB7xvhxx9YpiLdX7jBWXQDSAIBFwPljx3cq2/vb1uV9Np/9k="/>
          <p:cNvSpPr>
            <a:spLocks noChangeAspect="1" noChangeArrowheads="1"/>
          </p:cNvSpPr>
          <p:nvPr/>
        </p:nvSpPr>
        <p:spPr bwMode="auto">
          <a:xfrm>
            <a:off x="63500" y="-858838"/>
            <a:ext cx="1524000" cy="17716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6" name="Picture 12" descr="http://t1.gstatic.com/images?q=tbn:ANd9GcSmnkbY3g6Amh7f52D96aI0VdaBJ2tQCJVKzYMLzYACMhVvLl7P"/>
          <p:cNvPicPr>
            <a:picLocks noChangeAspect="1" noChangeArrowheads="1"/>
          </p:cNvPicPr>
          <p:nvPr/>
        </p:nvPicPr>
        <p:blipFill>
          <a:blip r:embed="rId4" cstate="print"/>
          <a:srcRect/>
          <a:stretch>
            <a:fillRect/>
          </a:stretch>
        </p:blipFill>
        <p:spPr bwMode="auto">
          <a:xfrm>
            <a:off x="4114800" y="1219200"/>
            <a:ext cx="4147789" cy="2286000"/>
          </a:xfrm>
          <a:prstGeom prst="rect">
            <a:avLst/>
          </a:prstGeom>
          <a:noFill/>
        </p:spPr>
      </p:pic>
      <p:pic>
        <p:nvPicPr>
          <p:cNvPr id="1038" name="Picture 14" descr="http://eonsepochsetc.com/Cenozoic/Neogene/Neog_Images/Wolly_Mammoth.jpg"/>
          <p:cNvPicPr>
            <a:picLocks noChangeAspect="1" noChangeArrowheads="1"/>
          </p:cNvPicPr>
          <p:nvPr/>
        </p:nvPicPr>
        <p:blipFill>
          <a:blip r:embed="rId5" cstate="print"/>
          <a:srcRect/>
          <a:stretch>
            <a:fillRect/>
          </a:stretch>
        </p:blipFill>
        <p:spPr bwMode="auto">
          <a:xfrm>
            <a:off x="2819400" y="4038600"/>
            <a:ext cx="3812968" cy="2447926"/>
          </a:xfrm>
          <a:prstGeom prst="rect">
            <a:avLst/>
          </a:prstGeom>
          <a:noFill/>
        </p:spPr>
      </p:pic>
      <p:sp>
        <p:nvSpPr>
          <p:cNvPr id="12" name="TextBox 11"/>
          <p:cNvSpPr txBox="1"/>
          <p:nvPr/>
        </p:nvSpPr>
        <p:spPr>
          <a:xfrm>
            <a:off x="1295400" y="3505200"/>
            <a:ext cx="1295400" cy="923330"/>
          </a:xfrm>
          <a:prstGeom prst="rect">
            <a:avLst/>
          </a:prstGeom>
          <a:noFill/>
        </p:spPr>
        <p:txBody>
          <a:bodyPr wrap="square" rtlCol="0">
            <a:spAutoFit/>
          </a:bodyPr>
          <a:lstStyle/>
          <a:p>
            <a:pPr algn="ctr"/>
            <a:r>
              <a:rPr lang="en-US" dirty="0" smtClean="0">
                <a:solidFill>
                  <a:srgbClr val="FF0000"/>
                </a:solidFill>
              </a:rPr>
              <a:t>Paleozoic—</a:t>
            </a:r>
          </a:p>
          <a:p>
            <a:pPr algn="ctr"/>
            <a:r>
              <a:rPr lang="en-US" dirty="0" smtClean="0">
                <a:solidFill>
                  <a:srgbClr val="FF0000"/>
                </a:solidFill>
              </a:rPr>
              <a:t>415 Million Years Ago</a:t>
            </a:r>
            <a:endParaRPr lang="en-US" dirty="0">
              <a:solidFill>
                <a:srgbClr val="FF0000"/>
              </a:solidFill>
            </a:endParaRPr>
          </a:p>
        </p:txBody>
      </p:sp>
      <p:sp>
        <p:nvSpPr>
          <p:cNvPr id="13" name="TextBox 12"/>
          <p:cNvSpPr txBox="1"/>
          <p:nvPr/>
        </p:nvSpPr>
        <p:spPr>
          <a:xfrm>
            <a:off x="6477000" y="3581400"/>
            <a:ext cx="1752600" cy="923330"/>
          </a:xfrm>
          <a:prstGeom prst="rect">
            <a:avLst/>
          </a:prstGeom>
          <a:noFill/>
        </p:spPr>
        <p:txBody>
          <a:bodyPr wrap="square" rtlCol="0">
            <a:spAutoFit/>
          </a:bodyPr>
          <a:lstStyle/>
          <a:p>
            <a:pPr algn="ctr"/>
            <a:r>
              <a:rPr lang="en-US" dirty="0" smtClean="0">
                <a:solidFill>
                  <a:srgbClr val="FF0000"/>
                </a:solidFill>
              </a:rPr>
              <a:t>Mesozoic—</a:t>
            </a:r>
          </a:p>
          <a:p>
            <a:pPr algn="ctr"/>
            <a:r>
              <a:rPr lang="en-US" dirty="0" smtClean="0">
                <a:solidFill>
                  <a:srgbClr val="FF0000"/>
                </a:solidFill>
              </a:rPr>
              <a:t>200 Million Years Ago</a:t>
            </a:r>
            <a:endParaRPr lang="en-US" dirty="0">
              <a:solidFill>
                <a:srgbClr val="FF0000"/>
              </a:solidFill>
            </a:endParaRPr>
          </a:p>
        </p:txBody>
      </p:sp>
      <p:sp>
        <p:nvSpPr>
          <p:cNvPr id="14" name="TextBox 13"/>
          <p:cNvSpPr txBox="1"/>
          <p:nvPr/>
        </p:nvSpPr>
        <p:spPr>
          <a:xfrm>
            <a:off x="6705600" y="5562600"/>
            <a:ext cx="1447800" cy="923330"/>
          </a:xfrm>
          <a:prstGeom prst="rect">
            <a:avLst/>
          </a:prstGeom>
          <a:noFill/>
        </p:spPr>
        <p:txBody>
          <a:bodyPr wrap="square" rtlCol="0">
            <a:spAutoFit/>
          </a:bodyPr>
          <a:lstStyle/>
          <a:p>
            <a:pPr algn="ctr"/>
            <a:r>
              <a:rPr lang="en-US" dirty="0" smtClean="0">
                <a:solidFill>
                  <a:srgbClr val="FF0000"/>
                </a:solidFill>
              </a:rPr>
              <a:t>Cenozoic—</a:t>
            </a:r>
          </a:p>
          <a:p>
            <a:pPr algn="ctr"/>
            <a:r>
              <a:rPr lang="en-US" dirty="0" smtClean="0">
                <a:solidFill>
                  <a:srgbClr val="FF0000"/>
                </a:solidFill>
              </a:rPr>
              <a:t>10 Million Years Ago</a:t>
            </a:r>
            <a:endParaRPr lang="en-US" dirty="0">
              <a:solidFill>
                <a:srgbClr val="FF0000"/>
              </a:solidFill>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 Conclusions</a:t>
            </a:r>
            <a:endParaRPr lang="en-US" dirty="0"/>
          </a:p>
        </p:txBody>
      </p:sp>
      <p:sp>
        <p:nvSpPr>
          <p:cNvPr id="3" name="Content Placeholder 2"/>
          <p:cNvSpPr>
            <a:spLocks noGrp="1"/>
          </p:cNvSpPr>
          <p:nvPr>
            <p:ph idx="1"/>
          </p:nvPr>
        </p:nvSpPr>
        <p:spPr>
          <a:xfrm>
            <a:off x="1676400" y="1219200"/>
            <a:ext cx="7010400" cy="914400"/>
          </a:xfrm>
        </p:spPr>
        <p:txBody>
          <a:bodyPr>
            <a:normAutofit fontScale="70000" lnSpcReduction="20000"/>
          </a:bodyPr>
          <a:lstStyle/>
          <a:p>
            <a:pPr marL="0" indent="0" algn="ctr">
              <a:buNone/>
            </a:pPr>
            <a:r>
              <a:rPr lang="en-US" dirty="0" smtClean="0"/>
              <a:t>Create the chart below in your notes and draw a conclusion about the development of living organisms based on the information provided.</a:t>
            </a:r>
          </a:p>
          <a:p>
            <a:pPr>
              <a:buNone/>
            </a:pPr>
            <a:endParaRPr lang="en-US" dirty="0"/>
          </a:p>
        </p:txBody>
      </p:sp>
      <p:sp>
        <p:nvSpPr>
          <p:cNvPr id="5" name="TextBox 4"/>
          <p:cNvSpPr txBox="1"/>
          <p:nvPr/>
        </p:nvSpPr>
        <p:spPr>
          <a:xfrm>
            <a:off x="3048000" y="2362200"/>
            <a:ext cx="3810000" cy="1092607"/>
          </a:xfrm>
          <a:prstGeom prst="rect">
            <a:avLst/>
          </a:prstGeom>
          <a:noFill/>
          <a:ln>
            <a:solidFill>
              <a:schemeClr val="accent1"/>
            </a:solidFill>
          </a:ln>
        </p:spPr>
        <p:txBody>
          <a:bodyPr wrap="square" rtlCol="0">
            <a:spAutoFit/>
          </a:bodyPr>
          <a:lstStyle/>
          <a:p>
            <a:r>
              <a:rPr lang="en-US" dirty="0" smtClean="0"/>
              <a:t>Evidence:</a:t>
            </a:r>
          </a:p>
          <a:p>
            <a:endParaRPr lang="en-US" sz="1100" dirty="0" smtClean="0"/>
          </a:p>
          <a:p>
            <a:r>
              <a:rPr lang="en-US" dirty="0" smtClean="0"/>
              <a:t>Organisms in lower portions of the scale seem to be less complex.</a:t>
            </a:r>
          </a:p>
        </p:txBody>
      </p:sp>
      <p:sp>
        <p:nvSpPr>
          <p:cNvPr id="6" name="TextBox 5"/>
          <p:cNvSpPr txBox="1"/>
          <p:nvPr/>
        </p:nvSpPr>
        <p:spPr>
          <a:xfrm>
            <a:off x="3048000" y="3886200"/>
            <a:ext cx="3810000" cy="1200329"/>
          </a:xfrm>
          <a:prstGeom prst="rect">
            <a:avLst/>
          </a:prstGeom>
          <a:noFill/>
          <a:ln>
            <a:solidFill>
              <a:schemeClr val="accent1"/>
            </a:solidFill>
          </a:ln>
        </p:spPr>
        <p:txBody>
          <a:bodyPr wrap="square" rtlCol="0">
            <a:spAutoFit/>
          </a:bodyPr>
          <a:lstStyle/>
          <a:p>
            <a:r>
              <a:rPr lang="en-US" dirty="0" smtClean="0"/>
              <a:t>Evidence:</a:t>
            </a:r>
          </a:p>
          <a:p>
            <a:endParaRPr lang="en-US" dirty="0" smtClean="0"/>
          </a:p>
          <a:p>
            <a:endParaRPr lang="en-US" dirty="0" smtClean="0"/>
          </a:p>
          <a:p>
            <a:endParaRPr lang="en-US" dirty="0"/>
          </a:p>
        </p:txBody>
      </p:sp>
      <p:sp>
        <p:nvSpPr>
          <p:cNvPr id="7" name="TextBox 6"/>
          <p:cNvSpPr txBox="1"/>
          <p:nvPr/>
        </p:nvSpPr>
        <p:spPr>
          <a:xfrm>
            <a:off x="3048000" y="5410200"/>
            <a:ext cx="3810000" cy="1200329"/>
          </a:xfrm>
          <a:prstGeom prst="rect">
            <a:avLst/>
          </a:prstGeom>
          <a:noFill/>
          <a:ln>
            <a:solidFill>
              <a:schemeClr val="accent1"/>
            </a:solidFill>
          </a:ln>
        </p:spPr>
        <p:txBody>
          <a:bodyPr wrap="square" rtlCol="0">
            <a:spAutoFit/>
          </a:bodyPr>
          <a:lstStyle/>
          <a:p>
            <a:r>
              <a:rPr lang="en-US" dirty="0" smtClean="0"/>
              <a:t>Conclusion:</a:t>
            </a:r>
          </a:p>
          <a:p>
            <a:endParaRPr lang="en-US" dirty="0" smtClean="0"/>
          </a:p>
          <a:p>
            <a:endParaRPr lang="en-US" dirty="0" smtClean="0"/>
          </a:p>
          <a:p>
            <a:endParaRPr lang="en-US" dirty="0"/>
          </a:p>
        </p:txBody>
      </p:sp>
      <p:cxnSp>
        <p:nvCxnSpPr>
          <p:cNvPr id="9" name="Straight Connector 8"/>
          <p:cNvCxnSpPr>
            <a:stCxn id="5" idx="2"/>
            <a:endCxn id="6" idx="0"/>
          </p:cNvCxnSpPr>
          <p:nvPr/>
        </p:nvCxnSpPr>
        <p:spPr>
          <a:xfrm rot="5400000">
            <a:off x="4737304" y="3670503"/>
            <a:ext cx="4313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4791164" y="5267236"/>
            <a:ext cx="323671" cy="0"/>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0"/>
  <p:tag name="TEAMSINLEADERBOARD" val="5"/>
  <p:tag name="BUBBLEVALUEFORMAT" val="0.0"/>
  <p:tag name="CUSTOMCELLFORECOLOR" val="-16777216"/>
  <p:tag name="CUSTOMCELLBACKCOLOR4" val="-8355712"/>
  <p:tag name="DISPLAYDEVICEID" val="True"/>
  <p:tag name="GRIDSIZE" val="{Width=800, Height=600}"/>
  <p:tag name="CHARTLABELS" val="0"/>
  <p:tag name="PARTLISTDEFAULT" val="0"/>
  <p:tag name="INCORRECTPOINTVALUE" val="0"/>
  <p:tag name="AUTOADJUSTPARTRANGE" val="True"/>
  <p:tag name="FIBNUMRESULTS" val="5"/>
  <p:tag name="PRRESPONSE2" val="9"/>
  <p:tag name="PRRESPONSE6" val="5"/>
  <p:tag name="PRRESPONSE10" val="1"/>
  <p:tag name="POWERPOINTVERSION" val="14.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C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8AA6D74-A242-446A-BCED-58CC6B380D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CSC</Template>
  <TotalTime>47</TotalTime>
  <Words>181</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CSC</vt:lpstr>
      <vt:lpstr>Scale of Geologic Time: A Scientific Chart</vt:lpstr>
      <vt:lpstr>Essential Question</vt:lpstr>
      <vt:lpstr>Examples of Visual Media</vt:lpstr>
      <vt:lpstr>Drawing Conclusions</vt:lpstr>
      <vt:lpstr>Helpful Hints</vt:lpstr>
      <vt:lpstr>Drawing 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Scale of Geologic Time: A Scientific Chart</dc:title>
  <dc:subject/>
  <dc:creator>katie.perry</dc:creator>
  <cp:keywords/>
  <dc:description/>
  <cp:lastModifiedBy>Katie Perry</cp:lastModifiedBy>
  <cp:revision>7</cp:revision>
  <dcterms:created xsi:type="dcterms:W3CDTF">2011-09-20T17:10:46Z</dcterms:created>
  <dcterms:modified xsi:type="dcterms:W3CDTF">2013-01-28T14:40:39Z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TC300082619990</vt:lpwstr>
  </property>
</Properties>
</file>