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23576-7F00-4D91-94D8-4A2407294D45}" type="datetimeFigureOut">
              <a:rPr lang="en-US" smtClean="0"/>
              <a:t>9/19/2014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2859E-803B-4587-A11A-4D07C52345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42669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23576-7F00-4D91-94D8-4A2407294D45}" type="datetimeFigureOut">
              <a:rPr lang="en-US" smtClean="0"/>
              <a:t>9/19/2014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2859E-803B-4587-A11A-4D07C52345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406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23576-7F00-4D91-94D8-4A2407294D45}" type="datetimeFigureOut">
              <a:rPr lang="en-US" smtClean="0"/>
              <a:t>9/19/2014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2859E-803B-4587-A11A-4D07C52345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4596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23576-7F00-4D91-94D8-4A2407294D45}" type="datetimeFigureOut">
              <a:rPr lang="en-US" smtClean="0"/>
              <a:t>9/19/2014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2859E-803B-4587-A11A-4D07C52345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9049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23576-7F00-4D91-94D8-4A2407294D45}" type="datetimeFigureOut">
              <a:rPr lang="en-US" smtClean="0"/>
              <a:t>9/19/2014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2859E-803B-4587-A11A-4D07C52345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80277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23576-7F00-4D91-94D8-4A2407294D45}" type="datetimeFigureOut">
              <a:rPr lang="en-US" smtClean="0"/>
              <a:t>9/19/2014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2859E-803B-4587-A11A-4D07C52345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94853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23576-7F00-4D91-94D8-4A2407294D45}" type="datetimeFigureOut">
              <a:rPr lang="en-US" smtClean="0"/>
              <a:t>9/19/2014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2859E-803B-4587-A11A-4D07C52345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34650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23576-7F00-4D91-94D8-4A2407294D45}" type="datetimeFigureOut">
              <a:rPr lang="en-US" smtClean="0"/>
              <a:t>9/19/2014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2859E-803B-4587-A11A-4D07C52345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64481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23576-7F00-4D91-94D8-4A2407294D45}" type="datetimeFigureOut">
              <a:rPr lang="en-US" smtClean="0"/>
              <a:t>9/19/2014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2859E-803B-4587-A11A-4D07C52345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90257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23576-7F00-4D91-94D8-4A2407294D45}" type="datetimeFigureOut">
              <a:rPr lang="en-US" smtClean="0"/>
              <a:t>9/19/2014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2859E-803B-4587-A11A-4D07C52345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6397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23576-7F00-4D91-94D8-4A2407294D45}" type="datetimeFigureOut">
              <a:rPr lang="en-US" smtClean="0"/>
              <a:t>9/19/2014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2859E-803B-4587-A11A-4D07C52345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35506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323576-7F00-4D91-94D8-4A2407294D45}" type="datetimeFigureOut">
              <a:rPr lang="en-US" smtClean="0"/>
              <a:t>9/19/2014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D2859E-803B-4587-A11A-4D07C52345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77347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4800" b="1" dirty="0" smtClean="0"/>
              <a:t>Simple, Compound, and Complex Sentences</a:t>
            </a: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34532440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Simple Sentences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A simple sentence contains one independent clause and </a:t>
            </a:r>
            <a:r>
              <a:rPr lang="en-US" sz="4000" u="sng" dirty="0" smtClean="0"/>
              <a:t>no</a:t>
            </a:r>
            <a:r>
              <a:rPr lang="en-US" sz="4000" dirty="0" smtClean="0"/>
              <a:t> dependent clauses.</a:t>
            </a:r>
          </a:p>
          <a:p>
            <a:r>
              <a:rPr lang="en-US" sz="4000" dirty="0" smtClean="0"/>
              <a:t>Ex. </a:t>
            </a:r>
            <a:r>
              <a:rPr lang="en-US" sz="4000" i="1" dirty="0" err="1" smtClean="0"/>
              <a:t>Malika</a:t>
            </a:r>
            <a:r>
              <a:rPr lang="en-US" sz="4000" i="1" dirty="0" smtClean="0"/>
              <a:t> sings.</a:t>
            </a:r>
          </a:p>
          <a:p>
            <a:r>
              <a:rPr lang="en-US" sz="4000" dirty="0" smtClean="0"/>
              <a:t>Ex. </a:t>
            </a:r>
            <a:r>
              <a:rPr lang="en-US" sz="4000" i="1" dirty="0" smtClean="0"/>
              <a:t>Ben competes at chess every afternoon.</a:t>
            </a:r>
            <a:endParaRPr lang="en-US" sz="4000" i="1" dirty="0"/>
          </a:p>
        </p:txBody>
      </p:sp>
    </p:spTree>
    <p:extLst>
      <p:ext uri="{BB962C8B-B14F-4D97-AF65-F5344CB8AC3E}">
        <p14:creationId xmlns:p14="http://schemas.microsoft.com/office/powerpoint/2010/main" val="21060231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Compound Sentences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A compound sentence contains two or more independent clauses and no dependent clauses.</a:t>
            </a:r>
          </a:p>
          <a:p>
            <a:r>
              <a:rPr lang="en-US" dirty="0" smtClean="0"/>
              <a:t>Independent clauses are joined by:</a:t>
            </a:r>
          </a:p>
          <a:p>
            <a:pPr lvl="1"/>
            <a:r>
              <a:rPr lang="en-US" dirty="0" smtClean="0"/>
              <a:t>A comma and a conjunction (FANBOYS)</a:t>
            </a:r>
          </a:p>
          <a:p>
            <a:pPr lvl="1"/>
            <a:r>
              <a:rPr lang="en-US" dirty="0" smtClean="0"/>
              <a:t>A semicolon (;)</a:t>
            </a:r>
          </a:p>
          <a:p>
            <a:r>
              <a:rPr lang="en-US" dirty="0" smtClean="0"/>
              <a:t>Ex. </a:t>
            </a:r>
            <a:r>
              <a:rPr lang="en-US" i="1" dirty="0" err="1" smtClean="0"/>
              <a:t>Malika</a:t>
            </a:r>
            <a:r>
              <a:rPr lang="en-US" i="1" dirty="0" smtClean="0"/>
              <a:t> sings every day, and she practices with the choir.</a:t>
            </a:r>
          </a:p>
          <a:p>
            <a:r>
              <a:rPr lang="en-US" dirty="0" smtClean="0"/>
              <a:t>Ex. </a:t>
            </a:r>
            <a:r>
              <a:rPr lang="en-US" i="1" dirty="0" err="1" smtClean="0"/>
              <a:t>Malika</a:t>
            </a:r>
            <a:r>
              <a:rPr lang="en-US" i="1" dirty="0" smtClean="0"/>
              <a:t> sings every day; she also practices with the choir. 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2984748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Complete P. 190, 1-10 and P. 191, 1-10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7275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Complex Sentences</a:t>
            </a:r>
            <a:endParaRPr lang="en-US" u="sng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A complex sentence contains one </a:t>
            </a:r>
            <a:r>
              <a:rPr lang="en-US" u="sng" dirty="0" smtClean="0">
                <a:solidFill>
                  <a:srgbClr val="FFFF00"/>
                </a:solidFill>
              </a:rPr>
              <a:t>independent clause </a:t>
            </a:r>
            <a:r>
              <a:rPr lang="en-US" dirty="0" smtClean="0">
                <a:solidFill>
                  <a:srgbClr val="00B050"/>
                </a:solidFill>
              </a:rPr>
              <a:t>and one or more </a:t>
            </a:r>
            <a:r>
              <a:rPr lang="en-US" u="sng" dirty="0" smtClean="0"/>
              <a:t>dependent clauses</a:t>
            </a:r>
          </a:p>
          <a:p>
            <a:endParaRPr lang="en-US" dirty="0"/>
          </a:p>
          <a:p>
            <a:r>
              <a:rPr lang="en-US" dirty="0" smtClean="0">
                <a:solidFill>
                  <a:srgbClr val="FFFF00"/>
                </a:solidFill>
              </a:rPr>
              <a:t>Young people love the way he tells stories </a:t>
            </a:r>
            <a:r>
              <a:rPr lang="en-US" dirty="0" smtClean="0"/>
              <a:t>because he changes his voice and wears costumes.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Mr. Hernandez</a:t>
            </a:r>
            <a:r>
              <a:rPr lang="en-US" dirty="0" smtClean="0"/>
              <a:t>, who is a professional storyteller, </a:t>
            </a:r>
            <a:r>
              <a:rPr lang="en-US" dirty="0" smtClean="0">
                <a:solidFill>
                  <a:srgbClr val="FFFF00"/>
                </a:solidFill>
              </a:rPr>
              <a:t>performs at many festivals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Because the weather was bad, </a:t>
            </a:r>
            <a:r>
              <a:rPr lang="en-US" dirty="0" smtClean="0">
                <a:solidFill>
                  <a:srgbClr val="FFFF00"/>
                </a:solidFill>
              </a:rPr>
              <a:t>Devon canceled the climb.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1601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3979</TotalTime>
  <Words>167</Words>
  <Application>Microsoft Office PowerPoint</Application>
  <PresentationFormat>On-screen Show (4:3)</PresentationFormat>
  <Paragraphs>21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Simple, Compound, and Complex Sentences</vt:lpstr>
      <vt:lpstr>Simple Sentences</vt:lpstr>
      <vt:lpstr>Compound Sentences</vt:lpstr>
      <vt:lpstr>Practice</vt:lpstr>
      <vt:lpstr>Complex Sentences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Simple, Compound, and Complex Sentences</dc:title>
  <dc:creator>setup</dc:creator>
  <cp:lastModifiedBy>setup</cp:lastModifiedBy>
  <cp:revision>4</cp:revision>
  <dcterms:created xsi:type="dcterms:W3CDTF">2014-09-17T18:59:24Z</dcterms:created>
  <dcterms:modified xsi:type="dcterms:W3CDTF">2014-09-22T11:42:57Z</dcterms:modified>
</cp:coreProperties>
</file>