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9" d="100"/>
          <a:sy n="19" d="100"/>
        </p:scale>
        <p:origin x="-91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DEF9214F-C9D2-41C6-A56B-047039E5D951}" type="datetimeFigureOut">
              <a:rPr lang="en-US" smtClean="0"/>
              <a:pPr/>
              <a:t>9/7/2012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7173549-0570-42A5-8A1D-3CD9B52D55BA}"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F9214F-C9D2-41C6-A56B-047039E5D951}" type="datetimeFigureOut">
              <a:rPr lang="en-US" smtClean="0"/>
              <a:pPr/>
              <a:t>9/7/2012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7173549-0570-42A5-8A1D-3CD9B52D55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F9214F-C9D2-41C6-A56B-047039E5D951}" type="datetimeFigureOut">
              <a:rPr lang="en-US" smtClean="0"/>
              <a:pPr/>
              <a:t>9/7/2012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7173549-0570-42A5-8A1D-3CD9B52D55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F9214F-C9D2-41C6-A56B-047039E5D951}" type="datetimeFigureOut">
              <a:rPr lang="en-US" smtClean="0"/>
              <a:pPr/>
              <a:t>9/7/2012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7173549-0570-42A5-8A1D-3CD9B52D55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DEF9214F-C9D2-41C6-A56B-047039E5D951}" type="datetimeFigureOut">
              <a:rPr lang="en-US" smtClean="0"/>
              <a:pPr/>
              <a:t>9/7/2012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7173549-0570-42A5-8A1D-3CD9B52D55BA}"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F9214F-C9D2-41C6-A56B-047039E5D951}" type="datetimeFigureOut">
              <a:rPr lang="en-US" smtClean="0"/>
              <a:pPr/>
              <a:t>9/7/2012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67173549-0570-42A5-8A1D-3CD9B52D55BA}"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EF9214F-C9D2-41C6-A56B-047039E5D951}" type="datetimeFigureOut">
              <a:rPr lang="en-US" smtClean="0"/>
              <a:pPr/>
              <a:t>9/7/2012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67173549-0570-42A5-8A1D-3CD9B52D55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EF9214F-C9D2-41C6-A56B-047039E5D951}" type="datetimeFigureOut">
              <a:rPr lang="en-US" smtClean="0"/>
              <a:pPr/>
              <a:t>9/7/2012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7173549-0570-42A5-8A1D-3CD9B52D55BA}"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EF9214F-C9D2-41C6-A56B-047039E5D951}" type="datetimeFigureOut">
              <a:rPr lang="en-US" smtClean="0"/>
              <a:pPr/>
              <a:t>9/7/2012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7173549-0570-42A5-8A1D-3CD9B52D55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DEF9214F-C9D2-41C6-A56B-047039E5D951}" type="datetimeFigureOut">
              <a:rPr lang="en-US" smtClean="0"/>
              <a:pPr/>
              <a:t>9/7/2012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7173549-0570-42A5-8A1D-3CD9B52D55BA}"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DEF9214F-C9D2-41C6-A56B-047039E5D951}" type="datetimeFigureOut">
              <a:rPr lang="en-US" smtClean="0"/>
              <a:pPr/>
              <a:t>9/7/2012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7173549-0570-42A5-8A1D-3CD9B52D55BA}"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EF9214F-C9D2-41C6-A56B-047039E5D951}" type="datetimeFigureOut">
              <a:rPr lang="en-US" smtClean="0"/>
              <a:pPr/>
              <a:t>9/7/2012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67173549-0570-42A5-8A1D-3CD9B52D55BA}"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a Strong Conclusion</a:t>
            </a:r>
            <a:endParaRPr lang="en-US" dirty="0"/>
          </a:p>
        </p:txBody>
      </p:sp>
      <p:sp>
        <p:nvSpPr>
          <p:cNvPr id="3" name="Subtitle 2"/>
          <p:cNvSpPr>
            <a:spLocks noGrp="1"/>
          </p:cNvSpPr>
          <p:nvPr>
            <p:ph type="subTitle" idx="1"/>
          </p:nvPr>
        </p:nvSpPr>
        <p:spPr/>
        <p:txBody>
          <a:bodyPr/>
          <a:lstStyle/>
          <a:p>
            <a:r>
              <a:rPr lang="en-US" dirty="0" smtClean="0"/>
              <a:t>Ideas to Get You Started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Providing Closure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Your conclusion should provide closure for your reader.</a:t>
            </a:r>
          </a:p>
          <a:p>
            <a:endParaRPr lang="en-US" dirty="0" smtClean="0"/>
          </a:p>
          <a:p>
            <a:r>
              <a:rPr lang="en-US" dirty="0" smtClean="0"/>
              <a:t>A great conclusion will naturally develop the essay and will not be overly repetitive.</a:t>
            </a:r>
          </a:p>
          <a:p>
            <a:endParaRPr lang="en-US" dirty="0" smtClean="0"/>
          </a:p>
          <a:p>
            <a:r>
              <a:rPr lang="en-US" dirty="0" smtClean="0"/>
              <a:t>Consider ending the essay with a reminder of what you think is most important or an anecdote that illustrates why your ideas are the best.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Framework to Consider</a:t>
            </a:r>
            <a:endParaRPr lang="en-US" dirty="0"/>
          </a:p>
        </p:txBody>
      </p:sp>
      <p:sp>
        <p:nvSpPr>
          <p:cNvPr id="3" name="Content Placeholder 2"/>
          <p:cNvSpPr>
            <a:spLocks noGrp="1"/>
          </p:cNvSpPr>
          <p:nvPr>
            <p:ph idx="1"/>
          </p:nvPr>
        </p:nvSpPr>
        <p:spPr>
          <a:xfrm>
            <a:off x="457200" y="1646236"/>
            <a:ext cx="8458200" cy="5211764"/>
          </a:xfrm>
        </p:spPr>
        <p:txBody>
          <a:bodyPr>
            <a:normAutofit fontScale="25000" lnSpcReduction="20000"/>
          </a:bodyPr>
          <a:lstStyle/>
          <a:p>
            <a:pPr>
              <a:buNone/>
            </a:pPr>
            <a:endParaRPr lang="en-US" dirty="0" smtClean="0"/>
          </a:p>
          <a:p>
            <a:pPr>
              <a:buNone/>
            </a:pPr>
            <a:r>
              <a:rPr lang="en-US" sz="6200" dirty="0" smtClean="0"/>
              <a:t>1</a:t>
            </a:r>
            <a:r>
              <a:rPr lang="en-US" sz="6200" baseline="30000" dirty="0" smtClean="0"/>
              <a:t>st</a:t>
            </a:r>
            <a:r>
              <a:rPr lang="en-US" sz="6200" dirty="0" smtClean="0"/>
              <a:t>.  </a:t>
            </a:r>
            <a:r>
              <a:rPr lang="en-US" sz="6200" u="sng" dirty="0" smtClean="0"/>
              <a:t>Restate thesis sentence</a:t>
            </a:r>
            <a:r>
              <a:rPr lang="en-US" sz="6200" dirty="0" smtClean="0"/>
              <a:t>:  (repeat in different words)</a:t>
            </a:r>
          </a:p>
          <a:p>
            <a:pPr>
              <a:buNone/>
            </a:pPr>
            <a:r>
              <a:rPr lang="en-US" sz="6200" dirty="0" smtClean="0"/>
              <a:t> </a:t>
            </a:r>
          </a:p>
          <a:p>
            <a:pPr>
              <a:buNone/>
            </a:pPr>
            <a:r>
              <a:rPr lang="en-US" sz="6200" i="1" dirty="0" smtClean="0"/>
              <a:t>In conclusion, change word order of thesis sentence in introduction.</a:t>
            </a:r>
            <a:r>
              <a:rPr lang="en-US" sz="6200" dirty="0" smtClean="0"/>
              <a:t>	</a:t>
            </a:r>
          </a:p>
          <a:p>
            <a:pPr>
              <a:buNone/>
            </a:pPr>
            <a:r>
              <a:rPr lang="en-US" sz="6200" dirty="0" smtClean="0"/>
              <a:t> </a:t>
            </a:r>
          </a:p>
          <a:p>
            <a:pPr>
              <a:buNone/>
            </a:pPr>
            <a:endParaRPr lang="en-US" sz="6200" dirty="0" smtClean="0"/>
          </a:p>
          <a:p>
            <a:pPr>
              <a:buNone/>
            </a:pPr>
            <a:r>
              <a:rPr lang="en-US" sz="6200" dirty="0" smtClean="0"/>
              <a:t> </a:t>
            </a:r>
          </a:p>
          <a:p>
            <a:pPr>
              <a:buNone/>
            </a:pPr>
            <a:r>
              <a:rPr lang="en-US" sz="6200" dirty="0" smtClean="0"/>
              <a:t>2</a:t>
            </a:r>
            <a:r>
              <a:rPr lang="en-US" sz="6200" baseline="30000" dirty="0" smtClean="0"/>
              <a:t>nd</a:t>
            </a:r>
            <a:r>
              <a:rPr lang="en-US" sz="6200" dirty="0" smtClean="0"/>
              <a:t>. R</a:t>
            </a:r>
            <a:r>
              <a:rPr lang="en-US" sz="6200" u="sng" dirty="0" smtClean="0"/>
              <a:t>ecommendation sentence</a:t>
            </a:r>
            <a:r>
              <a:rPr lang="en-US" sz="6200" dirty="0" smtClean="0"/>
              <a:t>   (exactly what you want reader to do)</a:t>
            </a:r>
          </a:p>
          <a:p>
            <a:pPr>
              <a:buNone/>
            </a:pPr>
            <a:r>
              <a:rPr lang="en-US" sz="6200" dirty="0" smtClean="0"/>
              <a:t> </a:t>
            </a:r>
          </a:p>
          <a:p>
            <a:pPr>
              <a:buNone/>
            </a:pPr>
            <a:r>
              <a:rPr lang="en-US" sz="6200" i="1" dirty="0" smtClean="0"/>
              <a:t>It is absolutely necessary to</a:t>
            </a:r>
            <a:r>
              <a:rPr lang="en-US" sz="6200" dirty="0" smtClean="0"/>
              <a:t> ___________________________________________________</a:t>
            </a:r>
          </a:p>
          <a:p>
            <a:pPr>
              <a:buNone/>
            </a:pPr>
            <a:r>
              <a:rPr lang="en-US" sz="6200" dirty="0" smtClean="0"/>
              <a:t> </a:t>
            </a:r>
          </a:p>
          <a:p>
            <a:pPr>
              <a:buNone/>
            </a:pPr>
            <a:r>
              <a:rPr lang="en-US" sz="6200" dirty="0" smtClean="0"/>
              <a:t>_________________________________________________________________________.</a:t>
            </a:r>
          </a:p>
          <a:p>
            <a:pPr>
              <a:buNone/>
            </a:pPr>
            <a:r>
              <a:rPr lang="en-US" sz="6200" dirty="0" smtClean="0"/>
              <a:t>**Be sure to add one or two sentences after this to completely  explain your recommendation/idea.</a:t>
            </a:r>
          </a:p>
          <a:p>
            <a:pPr>
              <a:buNone/>
            </a:pPr>
            <a:endParaRPr lang="en-US" sz="6200" dirty="0" smtClean="0"/>
          </a:p>
          <a:p>
            <a:pPr>
              <a:buNone/>
            </a:pPr>
            <a:endParaRPr lang="en-US" sz="6200" dirty="0" smtClean="0"/>
          </a:p>
          <a:p>
            <a:pPr>
              <a:buNone/>
            </a:pPr>
            <a:r>
              <a:rPr lang="en-US" sz="6200" dirty="0" smtClean="0"/>
              <a:t>3</a:t>
            </a:r>
            <a:r>
              <a:rPr lang="en-US" sz="6200" baseline="30000" dirty="0" smtClean="0"/>
              <a:t>rd</a:t>
            </a:r>
            <a:r>
              <a:rPr lang="en-US" sz="6200" dirty="0" smtClean="0"/>
              <a:t>.  </a:t>
            </a:r>
            <a:r>
              <a:rPr lang="en-US" sz="6200" u="sng" dirty="0" smtClean="0"/>
              <a:t>Warning sentence</a:t>
            </a:r>
            <a:r>
              <a:rPr lang="en-US" sz="6200" dirty="0" smtClean="0"/>
              <a:t>  (bad thing that will happen if your recommendation not followed)</a:t>
            </a:r>
          </a:p>
          <a:p>
            <a:pPr>
              <a:buNone/>
            </a:pPr>
            <a:r>
              <a:rPr lang="en-US" sz="6200" dirty="0" smtClean="0"/>
              <a:t> </a:t>
            </a:r>
          </a:p>
          <a:p>
            <a:pPr>
              <a:buNone/>
            </a:pPr>
            <a:r>
              <a:rPr lang="en-US" sz="6200" i="1" dirty="0" smtClean="0"/>
              <a:t>If this is not done, then_______________________________________________________</a:t>
            </a:r>
            <a:endParaRPr lang="en-US" sz="6200" dirty="0" smtClean="0"/>
          </a:p>
          <a:p>
            <a:pPr>
              <a:buNone/>
            </a:pPr>
            <a:r>
              <a:rPr lang="en-US" sz="6200" dirty="0" smtClean="0"/>
              <a:t> </a:t>
            </a:r>
          </a:p>
          <a:p>
            <a:pPr>
              <a:buNone/>
            </a:pPr>
            <a:endParaRPr lang="en-US" sz="6200" dirty="0" smtClean="0"/>
          </a:p>
          <a:p>
            <a:pPr>
              <a:buNone/>
            </a:pPr>
            <a:r>
              <a:rPr lang="en-US" sz="6200" dirty="0" smtClean="0"/>
              <a:t>4th. </a:t>
            </a:r>
            <a:r>
              <a:rPr lang="en-US" sz="6200" u="sng" dirty="0" smtClean="0"/>
              <a:t>Closing sentence</a:t>
            </a:r>
            <a:r>
              <a:rPr lang="en-US" sz="6200" dirty="0" smtClean="0"/>
              <a:t>   (final thought for whole essay)</a:t>
            </a:r>
          </a:p>
          <a:p>
            <a:pPr>
              <a:buNone/>
            </a:pPr>
            <a:r>
              <a:rPr lang="en-US" sz="6200" dirty="0" smtClean="0"/>
              <a:t>	</a:t>
            </a:r>
          </a:p>
          <a:p>
            <a:pPr>
              <a:buNone/>
            </a:pPr>
            <a:r>
              <a:rPr lang="en-US" sz="6200" i="1" dirty="0" smtClean="0"/>
              <a:t>The one most important thing to remember is</a:t>
            </a:r>
            <a:r>
              <a:rPr lang="en-US" sz="6200" dirty="0" smtClean="0"/>
              <a:t> _____________________________________</a:t>
            </a:r>
          </a:p>
          <a:p>
            <a:pPr>
              <a:buNone/>
            </a:pPr>
            <a:r>
              <a:rPr lang="en-US" sz="6200" dirty="0" smtClean="0"/>
              <a:t> </a:t>
            </a:r>
          </a:p>
          <a:p>
            <a:pPr>
              <a:buNone/>
            </a:pPr>
            <a:r>
              <a:rPr lang="en-US" sz="6200" dirty="0" smtClean="0"/>
              <a:t>_________________________________________________________________________.</a:t>
            </a:r>
            <a:endParaRPr lang="en-US" sz="6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Essay Example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	In conclusion, all students should strive for personal success in their lives.  It is absolutely necessary to have certain traits in order to achieve success—both in school and away from school.  Traits such as being prepared, focusing on individual responsibility, and maintaining structure and organization will help students with their schoolwork as well as in life.  If this is not done, success will be difficult to accomplish, and many students will struggle.  The one most important thing to remember is that personal motivation and a positive work ethic are the cornerstones for success and accomplishment.</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16</TotalTime>
  <Words>79</Words>
  <Application>Microsoft Office PowerPoint</Application>
  <PresentationFormat>On-screen Show (4:3)</PresentationFormat>
  <Paragraphs>36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Foundry</vt:lpstr>
      <vt:lpstr>Writing a Strong Conclusion</vt:lpstr>
      <vt:lpstr>Providing Closure</vt:lpstr>
      <vt:lpstr>Framework to Consider</vt:lpstr>
      <vt:lpstr>Success Essay Example</vt:lpstr>
    </vt:vector>
  </TitlesOfParts>
  <Company>bcss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 Strong Conclusion</dc:title>
  <dc:creator>katie.perry</dc:creator>
  <cp:lastModifiedBy>Lee</cp:lastModifiedBy>
  <cp:revision>5</cp:revision>
  <dcterms:created xsi:type="dcterms:W3CDTF">2011-08-09T12:25:17Z</dcterms:created>
  <dcterms:modified xsi:type="dcterms:W3CDTF">2012-09-08T00:00:54Z</dcterms:modified>
</cp:coreProperties>
</file>